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6" r:id="rId3"/>
    <p:sldMasterId id="2147483664" r:id="rId4"/>
    <p:sldMasterId id="2147483672" r:id="rId5"/>
    <p:sldMasterId id="2147483680" r:id="rId6"/>
    <p:sldMasterId id="2147483688" r:id="rId7"/>
    <p:sldMasterId id="2147483696" r:id="rId8"/>
    <p:sldMasterId id="2147483704" r:id="rId9"/>
    <p:sldMasterId id="2147483712" r:id="rId10"/>
    <p:sldMasterId id="2147483720" r:id="rId11"/>
    <p:sldMasterId id="2147483728" r:id="rId12"/>
    <p:sldMasterId id="2147483736" r:id="rId13"/>
    <p:sldMasterId id="2147483744" r:id="rId14"/>
    <p:sldMasterId id="2147483752" r:id="rId15"/>
    <p:sldMasterId id="2147483760" r:id="rId16"/>
    <p:sldMasterId id="2147483768" r:id="rId17"/>
  </p:sldMasterIdLst>
  <p:notesMasterIdLst>
    <p:notesMasterId r:id="rId19"/>
  </p:notesMasterIdLst>
  <p:handoutMasterIdLst>
    <p:handoutMasterId r:id="rId43"/>
  </p:handoutMasterIdLst>
  <p:sldIdLst>
    <p:sldId id="1721" r:id="rId18"/>
    <p:sldId id="2019" r:id="rId20"/>
    <p:sldId id="2038" r:id="rId21"/>
    <p:sldId id="2077" r:id="rId22"/>
    <p:sldId id="2020" r:id="rId23"/>
    <p:sldId id="2031" r:id="rId24"/>
    <p:sldId id="2032" r:id="rId25"/>
    <p:sldId id="2039" r:id="rId26"/>
    <p:sldId id="2036" r:id="rId27"/>
    <p:sldId id="2037" r:id="rId28"/>
    <p:sldId id="2055" r:id="rId29"/>
    <p:sldId id="2079" r:id="rId30"/>
    <p:sldId id="2045" r:id="rId31"/>
    <p:sldId id="2098" r:id="rId32"/>
    <p:sldId id="2049" r:id="rId33"/>
    <p:sldId id="2059" r:id="rId34"/>
    <p:sldId id="2076" r:id="rId35"/>
    <p:sldId id="2078" r:id="rId36"/>
    <p:sldId id="2051" r:id="rId37"/>
    <p:sldId id="2052" r:id="rId38"/>
    <p:sldId id="2060" r:id="rId39"/>
    <p:sldId id="2053" r:id="rId40"/>
    <p:sldId id="2061" r:id="rId41"/>
    <p:sldId id="1722" r:id="rId42"/>
  </p:sldIdLst>
  <p:sldSz cx="9144000" cy="5144135" type="screen16x9"/>
  <p:notesSz cx="6858000" cy="9144000"/>
  <p:embeddedFontLst>
    <p:embeddedFont>
      <p:font typeface="微软雅黑" panose="020B0503020204020204" pitchFamily="34" charset="-122"/>
      <p:regular r:id="rId48"/>
      <p:regular r:id="rId49"/>
    </p:embeddedFont>
  </p:embeddedFontLst>
  <p:custDataLst>
    <p:tags r:id="rId50"/>
  </p:custDataLst>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defaultTextStyle>
  <p:extLst>
    <p:ext uri="{EFAFB233-063F-42B5-8137-9DF3F51BA10A}">
      <p15:sldGuideLst xmlns:p15="http://schemas.microsoft.com/office/powerpoint/2012/main">
        <p15:guide id="1" orient="horz" pos="1706" userDrawn="1">
          <p15:clr>
            <a:srgbClr val="A4A3A4"/>
          </p15:clr>
        </p15:guide>
        <p15:guide id="2" pos="280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微软用户" initials="微软用户" lastIdx="0" clrIdx="0"/>
  <p:cmAuthor id="1" name="林 雨欣" initials="林" lastIdx="1" clrIdx="0"/>
  <p:cmAuthor id="2" name="pubb" initials="p" lastIdx="9" clrIdx="0"/>
  <p:cmAuthor id="3" name="lipeng" initials="l" lastIdx="1" clrIdx="1"/>
  <p:cmAuthor id="4" name="JY" initials="J" lastIdx="5" clrIdx="0"/>
  <p:cmAuthor id="5" name="作者" initials="作" lastIdx="0" clrIdx="2"/>
  <p:cmAuthor id="6" name="hualet" initials="h" lastIdx="6" clrIdx="5"/>
  <p:cmAuthor id="7" name="weilei" initials="w" lastIdx="3" clrIdx="6"/>
  <p:cmAuthor id="8" name="Carson33" initials="Carson33" lastIdx="1" clrIdx="7"/>
  <p:cmAuthor id="9" name="hanqingchun" initials="h" lastIdx="1" clrIdx="4"/>
  <p:cmAuthor id="10" name="李超（IT）" initials="L" lastIdx="2" clrIdx="9"/>
  <p:cmAuthor id="11" name="yxw" initials="y" lastIdx="1" clrIdx="10"/>
  <p:cmAuthor id="12" name="UOS" initials="UOS" lastIdx="8" clrIdx="11"/>
  <p:cmAuthor id="13" name="uos" initials="u" lastIdx="2" clrIdx="12"/>
  <p:cmAuthor id="14" name="熊文剑" initials="熊" lastIdx="1" clrIdx="13"/>
  <p:cmAuthor id="15" name="Kiran Everson" initials="KE" lastIdx="2" clrIdx="14"/>
  <p:cmAuthor id="16" name="Ryoka Deng" initials="RD" lastIdx="1" clrIdx="15"/>
  <p:cmAuthor id="17" name="特 皮" initials="特" lastIdx="3" clrIdx="16"/>
  <p:cmAuthor id="18" name="yangjin" initials="y" lastIdx="1" clrIdx="17"/>
  <p:cmAuthor id="19" name="cookie" initials="c" lastIdx="2" clrIdx="18"/>
  <p:cmAuthor id="21" name="Administrator" initials="A" lastIdx="41" clrIdx="0"/>
  <p:cmAuthor id="22" name="冯智强" initials="冯" lastIdx="2" clrIdx="14"/>
  <p:cmAuthor id="23" name="Redeker, Yolanda" initials="R" lastIdx="9" clrIdx="1"/>
  <p:cmAuthor id="24" name="yubaoquan" initials="y" lastIdx="1" clrIdx="4"/>
  <p:cmAuthor id="25" name="未知用户2" initials="未" lastIdx="27" clrIdx="1"/>
  <p:cmAuthor id="26" name="hj" initials="h" lastIdx="2" clrIdx="2"/>
  <p:cmAuthor id="27" name="IKKI" initials="I" lastIdx="1" clrIdx="0"/>
  <p:cmAuthor id="28" name="easytosay@163.com" initials="e" lastIdx="2" clrIdx="16"/>
  <p:cmAuthor id="29" name="yueliang" initials="y" lastIdx="1" clrIdx="17"/>
  <p:cmAuthor id="30" name="彭浩" initials="彭" lastIdx="1" clrIdx="4"/>
  <p:cmAuthor id="31" name="zyrstz" initials="z" lastIdx="11" clrIdx="11"/>
  <p:cmAuthor id="32" name="庞尔慧" initials="庞" lastIdx="91" clrIdx="12"/>
  <p:cmAuthor id="33" name="XMY" initials="X" lastIdx="1" clrIdx="18"/>
  <p:cmAuthor id="34" name="xmy" initials="x" lastIdx="4" clrIdx="19"/>
  <p:cmAuthor id="35" name="wum20" initials="w" lastIdx="1" clrIdx="7"/>
  <p:cmAuthor id="36" name="未知用户3" initials="未" lastIdx="3" clrIdx="0"/>
  <p:cmAuthor id="37" name="武敏" initials="武" lastIdx="2" clrIdx="8"/>
  <p:cmAuthor id="38" name="ZYSR-XY" initials="Z" lastIdx="6" clrIdx="10"/>
  <p:cmAuthor id="39" name="刘颖" initials="刘" lastIdx="7" clrIdx="0"/>
  <p:cmAuthor id="40" name="song song" initials="s" lastIdx="1" clrIdx="0"/>
  <p:cmAuthor id="41" name="曾阿婷" initials="曾" lastIdx="1" clrIdx="16"/>
  <p:cmAuthor id="42" name="Mia Vida Villanueva" initials="M" lastIdx="1" clrIdx="0"/>
  <p:cmAuthor id="43" name="david bin" initials="d" lastIdx="3" clrIdx="0"/>
  <p:cmAuthor id="44" name="MLOONG" initials="M" lastIdx="1" clrIdx="0"/>
  <p:cmAuthor id="45" name="未知用户4" initials="未" lastIdx="6" clrIdx="0"/>
  <p:cmAuthor id="46" name="未知用户5" initials="未" lastIdx="2" clrIdx="0"/>
  <p:cmAuthor id="47" name="未知用户6" initials="未" lastIdx="1" clrIdx="0"/>
  <p:cmAuthor id="48" name=" " initials=" " lastIdx="1" clrIdx="16"/>
  <p:cmAuthor id="49" name="Liu Dong" initials="L" lastIdx="1" clrIdx="0"/>
  <p:cmAuthor id="50" name="Zhao Jing" initials="Z" lastIdx="1" clrIdx="2"/>
  <p:cmAuthor id="51" name="Xin Wang (IB)" initials="X" lastIdx="7" clrIdx="0"/>
  <p:cmAuthor id="52" name="YANQING BAO" initials="Y" lastIdx="3" clrIdx="0"/>
  <p:cmAuthor id="53" name="Haiyang Wang" initials="H" lastIdx="4" clrIdx="2"/>
  <p:cmAuthor id="54" name="Roet-Reinking, Nathalie" initials="R" lastIdx="1" clrIdx="0"/>
  <p:cmAuthor id="55" name="张金龙" initials="张" lastIdx="9" clrIdx="0"/>
  <p:cmAuthor id="56" name="祝惠蓉" initials="祝" lastIdx="3" clrIdx="8"/>
  <p:cmAuthor id="57" name="陈俊奕" initials="陈" lastIdx="1" clrIdx="20"/>
  <p:cmAuthor id="58" name="宋海锐" initials="宋" lastIdx="2" clrIdx="68"/>
  <p:cmAuthor id="59" name="zhoulifang" initials="z" lastIdx="1" clrIdx="69"/>
  <p:cmAuthor id="60" name="杨素雯" initials="杨" lastIdx="30" clrIdx="1"/>
  <p:cmAuthor id="61" name="lili" initials="l" lastIdx="2" clrIdx="57"/>
  <p:cmAuthor id="62" name="orange" initials="o" lastIdx="4" clrIdx="6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33DAB"/>
    <a:srgbClr val="0B4BF8"/>
    <a:srgbClr val="010A35"/>
    <a:srgbClr val="C4D3F3"/>
    <a:srgbClr val="143EAC"/>
    <a:srgbClr val="001A65"/>
    <a:srgbClr val="FFFFFF"/>
    <a:srgbClr val="0044D9"/>
    <a:srgbClr val="050D36"/>
    <a:srgbClr val="050D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p:scale>
          <a:sx n="58" d="100"/>
          <a:sy n="58" d="100"/>
        </p:scale>
        <p:origin x="798" y="936"/>
      </p:cViewPr>
      <p:guideLst>
        <p:guide orient="horz" pos="1706"/>
        <p:guide pos="2808"/>
      </p:guideLst>
    </p:cSldViewPr>
  </p:slideViewPr>
  <p:notesTextViewPr>
    <p:cViewPr>
      <p:scale>
        <a:sx n="1" d="1"/>
        <a:sy n="1" d="1"/>
      </p:scale>
      <p:origin x="0" y="0"/>
    </p:cViewPr>
  </p:notesTextViewPr>
  <p:gridSpacing cx="76320" cy="7632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0" Type="http://schemas.openxmlformats.org/officeDocument/2006/relationships/tags" Target="tags/tag728.xml"/><Relationship Id="rId5" Type="http://schemas.openxmlformats.org/officeDocument/2006/relationships/slideMaster" Target="slideMasters/slideMaster4.xml"/><Relationship Id="rId49" Type="http://schemas.openxmlformats.org/officeDocument/2006/relationships/font" Target="fonts/font2.fntdata"/><Relationship Id="rId48" Type="http://schemas.openxmlformats.org/officeDocument/2006/relationships/font" Target="fonts/font1.fntdata"/><Relationship Id="rId47" Type="http://schemas.openxmlformats.org/officeDocument/2006/relationships/commentAuthors" Target="commentAuthors.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24.xml"/><Relationship Id="rId41" Type="http://schemas.openxmlformats.org/officeDocument/2006/relationships/slide" Target="slides/slide23.xml"/><Relationship Id="rId40" Type="http://schemas.openxmlformats.org/officeDocument/2006/relationships/slide" Target="slides/slide22.xml"/><Relationship Id="rId4" Type="http://schemas.openxmlformats.org/officeDocument/2006/relationships/slideMaster" Target="slideMasters/slideMaster3.xml"/><Relationship Id="rId39" Type="http://schemas.openxmlformats.org/officeDocument/2006/relationships/slide" Target="slides/slide21.xml"/><Relationship Id="rId38" Type="http://schemas.openxmlformats.org/officeDocument/2006/relationships/slide" Target="slides/slide20.xml"/><Relationship Id="rId37" Type="http://schemas.openxmlformats.org/officeDocument/2006/relationships/slide" Target="slides/slide19.xml"/><Relationship Id="rId36" Type="http://schemas.openxmlformats.org/officeDocument/2006/relationships/slide" Target="slides/slide18.xml"/><Relationship Id="rId35" Type="http://schemas.openxmlformats.org/officeDocument/2006/relationships/slide" Target="slides/slide17.xml"/><Relationship Id="rId34" Type="http://schemas.openxmlformats.org/officeDocument/2006/relationships/slide" Target="slides/slide16.xml"/><Relationship Id="rId33" Type="http://schemas.openxmlformats.org/officeDocument/2006/relationships/slide" Target="slides/slide15.xml"/><Relationship Id="rId32" Type="http://schemas.openxmlformats.org/officeDocument/2006/relationships/slide" Target="slides/slide14.xml"/><Relationship Id="rId31" Type="http://schemas.openxmlformats.org/officeDocument/2006/relationships/slide" Target="slides/slide13.xml"/><Relationship Id="rId30" Type="http://schemas.openxmlformats.org/officeDocument/2006/relationships/slide" Target="slides/slide12.xml"/><Relationship Id="rId3" Type="http://schemas.openxmlformats.org/officeDocument/2006/relationships/slideMaster" Target="slideMasters/slideMaster2.xml"/><Relationship Id="rId29" Type="http://schemas.openxmlformats.org/officeDocument/2006/relationships/slide" Target="slides/slide11.xml"/><Relationship Id="rId28" Type="http://schemas.openxmlformats.org/officeDocument/2006/relationships/slide" Target="slides/slide10.xml"/><Relationship Id="rId27" Type="http://schemas.openxmlformats.org/officeDocument/2006/relationships/slide" Target="slides/slide9.xml"/><Relationship Id="rId26" Type="http://schemas.openxmlformats.org/officeDocument/2006/relationships/slide" Target="slides/slide8.xml"/><Relationship Id="rId25" Type="http://schemas.openxmlformats.org/officeDocument/2006/relationships/slide" Target="slides/slide7.xml"/><Relationship Id="rId24" Type="http://schemas.openxmlformats.org/officeDocument/2006/relationships/slide" Target="slides/slide6.xml"/><Relationship Id="rId23" Type="http://schemas.openxmlformats.org/officeDocument/2006/relationships/slide" Target="slides/slide5.xml"/><Relationship Id="rId22" Type="http://schemas.openxmlformats.org/officeDocument/2006/relationships/slide" Target="slides/slide4.xml"/><Relationship Id="rId21" Type="http://schemas.openxmlformats.org/officeDocument/2006/relationships/slide" Target="slides/slide3.xml"/><Relationship Id="rId20" Type="http://schemas.openxmlformats.org/officeDocument/2006/relationships/slide" Target="slides/slide2.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Bold" panose="020B0500000000000000" charset="-122"/>
              <a:ea typeface="思源黑体 CN Bold" panose="020B0500000000000000" charset="-122"/>
              <a:cs typeface="思源黑体 CN Bold" panose="020B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黑体 CN Bold" panose="020B0500000000000000" charset="-122"/>
                <a:cs typeface="思源黑体 CN Bold" panose="020B0500000000000000" charset="-122"/>
              </a:rPr>
            </a:fld>
            <a:endParaRPr lang="zh-CN" altLang="en-US">
              <a:latin typeface="思源黑体 CN Bold" panose="020B0500000000000000" charset="-122"/>
              <a:cs typeface="思源黑体 CN Bold" panose="020B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Bold" panose="020B0500000000000000" charset="-122"/>
              <a:ea typeface="思源黑体 CN Bold" panose="020B0500000000000000" charset="-122"/>
              <a:cs typeface="思源黑体 CN Bold" panose="020B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黑体 CN Bold" panose="020B0500000000000000" charset="-122"/>
                <a:cs typeface="思源黑体 CN Bold" panose="020B0500000000000000" charset="-122"/>
              </a:rPr>
            </a:fld>
            <a:endParaRPr lang="zh-CN" altLang="en-US">
              <a:latin typeface="思源黑体 CN Bold" panose="020B0500000000000000" charset="-122"/>
              <a:cs typeface="思源黑体 CN Bold" panose="020B05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Bold" panose="020B0500000000000000" charset="-122"/>
                <a:ea typeface="思源黑体 CN Bold" panose="020B0500000000000000" charset="-122"/>
                <a:cs typeface="思源黑体 CN Bold" panose="020B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Bold" panose="020B0500000000000000" charset="-122"/>
                <a:ea typeface="思源黑体 CN Bold" panose="020B0500000000000000" charset="-122"/>
                <a:cs typeface="思源黑体 CN Bold" panose="020B05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Bold" panose="020B0500000000000000" charset="-122"/>
                <a:ea typeface="思源黑体 CN Bold" panose="020B0500000000000000" charset="-122"/>
                <a:cs typeface="思源黑体 CN Bold" panose="020B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Bold" panose="020B0500000000000000" charset="-122"/>
                <a:ea typeface="思源黑体 CN Bold" panose="020B0500000000000000" charset="-122"/>
                <a:cs typeface="思源黑体 CN Bold" panose="020B05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Bold" panose="020B0500000000000000" charset="-122"/>
        <a:ea typeface="思源黑体 CN Bold" panose="020B0500000000000000" charset="-122"/>
        <a:cs typeface="思源黑体 CN Bold" panose="020B0500000000000000" charset="-122"/>
      </a:defRPr>
    </a:lvl1pPr>
    <a:lvl2pPr marL="457200" algn="l" defTabSz="914400" rtl="0" eaLnBrk="1" latinLnBrk="0" hangingPunct="1">
      <a:defRPr sz="1200" kern="1200">
        <a:solidFill>
          <a:schemeClr val="tx1"/>
        </a:solidFill>
        <a:latin typeface="思源黑体 CN Bold" panose="020B0500000000000000" charset="-122"/>
        <a:ea typeface="思源黑体 CN Bold" panose="020B0500000000000000" charset="-122"/>
        <a:cs typeface="思源黑体 CN Bold" panose="020B0500000000000000" charset="-122"/>
      </a:defRPr>
    </a:lvl2pPr>
    <a:lvl3pPr marL="914400" algn="l" defTabSz="914400" rtl="0" eaLnBrk="1" latinLnBrk="0" hangingPunct="1">
      <a:defRPr sz="1200" kern="1200">
        <a:solidFill>
          <a:schemeClr val="tx1"/>
        </a:solidFill>
        <a:latin typeface="思源黑体 CN Bold" panose="020B0500000000000000" charset="-122"/>
        <a:ea typeface="思源黑体 CN Bold" panose="020B0500000000000000" charset="-122"/>
        <a:cs typeface="思源黑体 CN Bold" panose="020B0500000000000000" charset="-122"/>
      </a:defRPr>
    </a:lvl3pPr>
    <a:lvl4pPr marL="1371600" algn="l" defTabSz="914400" rtl="0" eaLnBrk="1" latinLnBrk="0" hangingPunct="1">
      <a:defRPr sz="1200" kern="1200">
        <a:solidFill>
          <a:schemeClr val="tx1"/>
        </a:solidFill>
        <a:latin typeface="思源黑体 CN Bold" panose="020B0500000000000000" charset="-122"/>
        <a:ea typeface="思源黑体 CN Bold" panose="020B0500000000000000" charset="-122"/>
        <a:cs typeface="思源黑体 CN Bold" panose="020B0500000000000000" charset="-122"/>
      </a:defRPr>
    </a:lvl4pPr>
    <a:lvl5pPr marL="1828800" algn="l" defTabSz="914400" rtl="0" eaLnBrk="1" latinLnBrk="0" hangingPunct="1">
      <a:defRPr sz="1200" kern="1200">
        <a:solidFill>
          <a:schemeClr val="tx1"/>
        </a:solidFill>
        <a:latin typeface="思源黑体 CN Bold" panose="020B0500000000000000" charset="-122"/>
        <a:ea typeface="思源黑体 CN Bold" panose="020B0500000000000000" charset="-122"/>
        <a:cs typeface="思源黑体 CN Bold" panose="020B05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尊敬的各位来宾，大家好！</a:t>
            </a:r>
            <a:endParaRPr lang="zh-CN" altLang="en-US"/>
          </a:p>
          <a:p>
            <a:endParaRPr lang="zh-CN" altLang="en-US"/>
          </a:p>
          <a:p>
            <a:r>
              <a:rPr lang="zh-CN" altLang="en-US"/>
              <a:t>今天我很荣幸与大家分享关于从开发到交付的全流程自动化这一主题。随着技术的不断发展，软件交付的速度和质量要求也在持续提升。我们将在这里深入探讨自动化的关键性，以及在这一过程中如何借助工具和技术实现高效的开发与交付。</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通过Kubernetes原生的资源来定义组装和执行流水线。</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IaC（基础设施即代码）是实现CI/CD流程中的重要工具，帮助我们通过代码管理基础设施，实现环境配置的标准化和一致性。IaC与CI/CD的整合可以通过以下几个步骤来实现：</a:t>
            </a:r>
            <a:endParaRPr lang="zh-CN" altLang="en-US"/>
          </a:p>
          <a:p>
            <a:r>
              <a:rPr lang="zh-CN" altLang="en-US"/>
              <a:t>确立IaC的价值理念：通过代码管理和自动化部署打破开发与运维的壁垒，实现高效协作。</a:t>
            </a:r>
            <a:endParaRPr lang="zh-CN" altLang="en-US"/>
          </a:p>
          <a:p>
            <a:r>
              <a:rPr lang="zh-CN" altLang="en-US"/>
              <a:t>选择合适的工具：如Terraform和Ansible等工具，通过适合的工具平台管理基础设施代码，提高效率。</a:t>
            </a:r>
            <a:endParaRPr lang="zh-CN" altLang="en-US"/>
          </a:p>
          <a:p>
            <a:r>
              <a:rPr lang="zh-CN" altLang="en-US"/>
              <a:t>实施持续集成和持续部署流程：确保每次代码变更都能自动构建、测试和部署。</a:t>
            </a:r>
            <a:endParaRPr lang="zh-CN" altLang="en-US"/>
          </a:p>
          <a:p>
            <a:r>
              <a:rPr lang="zh-CN" altLang="en-US"/>
              <a:t>持续监控和合规性检查：确保基础设施符合最佳实践和安全标准，降低风险。</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接下来和大家分享我的团队再选取工具后是如何实践的，首先与大家分享再关于云原生应用开发中的CICD流程，特别是基于Gitlab CI、Kustomize和Argo CD的实际开发案例。首先通过在Gitlab CI中定义我们的流水线，我们能够实现代码的快速集成和验证，确保每次变更都能够被高效地构建和测试。接下来，Kustomize是我们部署过程中的关键工具。我们可以在不修改原始YAML文件的情况下，根据不同的环境或需求进行配置的调整。这使得我们能够更方便地管理多个环境的部署，并且减少了配置文件的冗余。最后，我们在Argo CD中定义了应用程序的目标状态，然后Argo CD负责确保实际部署状态与目标状态一致。这样一来，我们就能够实现整个持续交付的自动化，并确保每个环境的应用程序都能够按照我们在Git仓库中定义的期望状态运行。这套CICD流程为我们提供了一个高度自动化、可控制和可扩展的开发环境。我们成功地将云原生应用的开发和部署过程整合到了一个协调一致的流程中，实现了快速、高效的交付。</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流程始于开发人员向版本控制系统提交代码。这个步骤触发了整个自动化流程的开始。一旦代码提交，我们通过自动化的代码扫描工具对代码进行检查，以确保代码质量和安全性。通过我们的Pipeline，我们将应用程序代码打包成容器镜像。这个过程确保了我们的应用程序能够在不同的环境中一致地运行。在构建完成后，我们使用容器镜像安全扫描工具，对镜像进行安全性和CVE检查。来保障应用程序的安全性。容器镜像构建和安全扫描通过后，镜像被推送到我们的镜像仓库，以供后续的部署使用。在CD流程中，我们进行版本集成，确保新的变更能够平滑地与现有系统集成。这个过程有助于减少集成问题和冲突。ArgoCD通过监听Git仓库的变更，实现了对应用的自动化部署和更新。最终，我们通过整个CICD流程，成功地将新版本的应用程序发布到生产环境，实现了高效、可靠的软件交付。</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不稳定代码的影响：解决方法是确保代码库的稳定性，充分测试避免频繁的更改，以提升自动化流水线的效率。</a:t>
            </a:r>
            <a:endParaRPr lang="zh-CN" altLang="en-US"/>
          </a:p>
          <a:p>
            <a:r>
              <a:rPr lang="zh-CN" altLang="en-US"/>
              <a:t>高成本与潜在风险：企业应逐步实施自动化，并对脚本进行优化，降低成本和潜在的风险。</a:t>
            </a:r>
            <a:endParaRPr lang="zh-CN" altLang="en-US"/>
          </a:p>
          <a:p>
            <a:r>
              <a:rPr lang="zh-CN" altLang="en-US"/>
              <a:t>持续部署和持续交付混淆：持续部署指自动化部署过程，持续交付包括自动化测试和反馈机制。明确这两者的区别，并完善交付流程非常关键。</a:t>
            </a:r>
            <a:endParaRPr lang="zh-CN" altLang="en-US"/>
          </a:p>
          <a:p>
            <a:r>
              <a:rPr lang="zh-CN" altLang="en-US"/>
              <a:t>不可靠的测试系统：全面的测试策略如单元测试、集成测试和端到端测试，能够确保系统的可靠性和产品的质量。</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在实施CI/CD自动化的过程中，我们的实践经验总结如下：</a:t>
            </a:r>
            <a:endParaRPr lang="zh-CN" altLang="en-US"/>
          </a:p>
          <a:p>
            <a:r>
              <a:rPr lang="zh-CN" altLang="en-US"/>
              <a:t>持续集成与持续交付的实践：在云原生环境下，利用Kubernetes和容器镜像技术实现代码开发、测试、到生产环境部署的全流程自动化。GitOps和基础设施即代码（IaC）提高了交付速度和产品质量。</a:t>
            </a:r>
            <a:endParaRPr lang="zh-CN" altLang="en-US"/>
          </a:p>
          <a:p>
            <a:r>
              <a:rPr lang="zh-CN" altLang="en-US"/>
              <a:t>自动化测试的关键性：自动化测试通过代码检测、单元测试、功能测试和性能测试等手段，能够快速发现问题并及时修复，提升代码的稳定性。</a:t>
            </a:r>
            <a:endParaRPr lang="zh-CN" altLang="en-US"/>
          </a:p>
          <a:p>
            <a:r>
              <a:rPr lang="zh-CN" altLang="en-US"/>
              <a:t>多环境部署与管理：使用Docker和Kubernetes实现应用在不同环境的自动部署，并利用蓝绿部署和金丝雀发布等策略降低风险。</a:t>
            </a:r>
            <a:endParaRPr lang="zh-CN" altLang="en-US"/>
          </a:p>
          <a:p>
            <a:r>
              <a:rPr lang="zh-CN" altLang="en-US"/>
              <a:t>监控和日志管理：通过Prometheus、Grafana等工具实时监控系统性能，优化CI/CD流程的稳定性。</a:t>
            </a:r>
            <a:endParaRPr lang="zh-CN" altLang="en-US"/>
          </a:p>
          <a:p>
            <a:r>
              <a:rPr lang="zh-CN" altLang="en-US"/>
              <a:t>团队培训和反馈机制：通过有效的反馈机制和工具培训，不断优化CI/CD流程，提升团队的生产力。</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展望未来，CI/CD将更多地与智能控制技术和人工智能结合。通过智能感知与大数据分析，系统将实现更高效的决策和管理能力。数字化转型也是未来的重要趋势，各行业将逐步将物理过程数字化，以提高操作的精准性与效率。此外，自动化设备的不断创新，也将推动自动化的快速发展。</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总的来说，云原生应用的CICD实践是一个全方位的、持续不断的过程。通过自动化、监控、反馈和安全性的综合考虑，我们能够更好地应对市场变化、提高团队效率，为用户提供更优质的产品和服务。</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首先，我们来看CI/CD的定义。CI/CD，即持续集成和持续交付，是一种将软件开发流程分解为多个阶段的自动化技术，包括代码集成、构建、测试和部署。</a:t>
            </a:r>
            <a:endParaRPr lang="zh-CN" altLang="en-US"/>
          </a:p>
          <a:p>
            <a:r>
              <a:rPr lang="zh-CN" altLang="en-US"/>
              <a:t>其核心目标是提升软件质量、缩短发布周期，以满足市场对快速迭代和高质量产品的需求。</a:t>
            </a:r>
            <a:endParaRPr lang="zh-CN" altLang="en-US"/>
          </a:p>
          <a:p>
            <a:r>
              <a:rPr lang="zh-CN" altLang="en-US"/>
              <a:t>DevOps更进一步强调了开发与运维的深度融合，通过流程优化和自动化工具，加速软件交付，帮助团队更好地响应业务需求。</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CI/CD虽优势明显，但也面临诸多挑战：</a:t>
            </a:r>
            <a:endParaRPr lang="zh-CN" altLang="en-US"/>
          </a:p>
          <a:p>
            <a:r>
              <a:rPr lang="zh-CN" altLang="en-US"/>
              <a:t>自动化和环境一致性：不足的自动化和不一致的环境会导致频繁的手动干预，影响效率。</a:t>
            </a:r>
            <a:endParaRPr lang="zh-CN" altLang="en-US"/>
          </a:p>
          <a:p>
            <a:r>
              <a:rPr lang="zh-CN" altLang="en-US"/>
              <a:t>测试覆盖与质量保障：复杂应用中，确保高质量的自动化测试至关重要。</a:t>
            </a:r>
            <a:endParaRPr lang="zh-CN" altLang="en-US"/>
          </a:p>
          <a:p>
            <a:r>
              <a:rPr lang="zh-CN" altLang="en-US"/>
              <a:t>跨团队协作与依赖管理：CI/CD涉及多个团队，协作不畅和复杂依赖关系会拖慢交付进度。</a:t>
            </a:r>
            <a:endParaRPr lang="zh-CN" altLang="en-US"/>
          </a:p>
          <a:p>
            <a:r>
              <a:rPr lang="zh-CN" altLang="en-US"/>
              <a:t>安全性与合规性管理：确保代码和数据的安全性及合规性，建立有效的监控和回滚机制，尤为重要。</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在实现全流程自动化的过程中，我们的核心目标可以总结为：</a:t>
            </a:r>
            <a:endParaRPr lang="zh-CN" altLang="en-US"/>
          </a:p>
          <a:p>
            <a:r>
              <a:rPr lang="zh-CN" altLang="en-US"/>
              <a:t>简化日常运营：通过自动化工具减少人为干预，提高操作一致性，降低人为错误率。</a:t>
            </a:r>
            <a:endParaRPr lang="zh-CN" altLang="en-US"/>
          </a:p>
          <a:p>
            <a:r>
              <a:rPr lang="zh-CN" altLang="en-US"/>
              <a:t>提高效率：使用RPA（机器人流程自动化）和AI，提升业务处理速度，让团队能将更多精力投入到创新和战略决策中。</a:t>
            </a:r>
            <a:endParaRPr lang="zh-CN" altLang="en-US"/>
          </a:p>
          <a:p>
            <a:r>
              <a:rPr lang="zh-CN" altLang="en-US"/>
              <a:t>降低成本：减少对人力的依赖，降低潜在的错误成本。</a:t>
            </a:r>
            <a:endParaRPr lang="zh-CN" altLang="en-US"/>
          </a:p>
          <a:p>
            <a:r>
              <a:rPr lang="zh-CN" altLang="en-US"/>
              <a:t>增强灵活性：自动化流程可以根据需求快速调整，以适应市场变化和业务需求。</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在现代的CI/CD流程中，Kubernetes作为容器编排平台，扮演了至关重要的角色：</a:t>
            </a:r>
            <a:endParaRPr lang="zh-CN" altLang="en-US"/>
          </a:p>
          <a:p>
            <a:endParaRPr lang="zh-CN" altLang="en-US"/>
          </a:p>
          <a:p>
            <a:r>
              <a:rPr lang="zh-CN" altLang="en-US"/>
              <a:t>它通过自动化管理容器生命周期，实现高可用性和故障恢复，确保系统的连续运行。</a:t>
            </a:r>
            <a:endParaRPr lang="zh-CN" altLang="en-US"/>
          </a:p>
          <a:p>
            <a:r>
              <a:rPr lang="zh-CN" altLang="en-US"/>
              <a:t>其跨环境兼容性，使得企业可以在不同的环境中无缝部署和管理应用。</a:t>
            </a:r>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在CI阶段，Kubernetes与Jenkins等工具结合，自动触发构建和测试流程，确保每次代码变更后，能快速可靠地构建和测试。</a:t>
            </a:r>
            <a:endParaRPr lang="zh-CN" altLang="en-US"/>
          </a:p>
          <a:p>
            <a:r>
              <a:rPr lang="zh-CN" altLang="en-US">
                <a:sym typeface="+mn-ea"/>
              </a:rPr>
              <a:t>在CD阶段，Kubernetes将经过严格测试的镜像部署到生产环境，实现从开发到生产的无缝过渡。</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为了更高效地构建和部署应用，我们推荐以下几种策略：</a:t>
            </a:r>
            <a:endParaRPr lang="zh-CN" altLang="en-US"/>
          </a:p>
          <a:p>
            <a:endParaRPr lang="zh-CN" altLang="en-US"/>
          </a:p>
          <a:p>
            <a:r>
              <a:rPr lang="zh-CN" altLang="en-US"/>
              <a:t>Source to Image (S2I)：适用于频繁更新的项目，自动拉取源代码进行编译和打包。</a:t>
            </a:r>
            <a:endParaRPr lang="zh-CN" altLang="en-US"/>
          </a:p>
          <a:p>
            <a:r>
              <a:rPr lang="zh-CN" altLang="en-US"/>
              <a:t>Binary to Image (B2I)：将已编译的二进制文件打包成镜像，避免重复编译，节省时间。</a:t>
            </a:r>
            <a:endParaRPr lang="zh-CN" altLang="en-US"/>
          </a:p>
          <a:p>
            <a:r>
              <a:rPr lang="zh-CN" altLang="en-US"/>
              <a:t>构建器镜像：提供预配置的构建环境，加速应用镜像构建。</a:t>
            </a:r>
            <a:endParaRPr lang="zh-CN" altLang="en-US"/>
          </a:p>
          <a:p>
            <a:r>
              <a:rPr lang="zh-CN" altLang="en-US"/>
              <a:t>Operator框架：将应用生命周期管理自动化，简化复杂应用的部署、升级和监控。</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GIT</a:t>
            </a:r>
            <a:r>
              <a:rPr lang="zh-CN" altLang="en-US"/>
              <a:t>仓库中定义了应用程序的目标状态，然后</a:t>
            </a:r>
            <a:r>
              <a:rPr lang="en-US" altLang="zh-CN"/>
              <a:t>GitOPS</a:t>
            </a:r>
            <a:r>
              <a:rPr lang="zh-CN" altLang="en-US"/>
              <a:t>负责确保实际部署状态与目标状态一致。这样一来，我们就能够实现整个持续交付的自动化，并确保每个环境的应用程序都能够按照我们在Git仓库中定义的期望状态运行。</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41.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tags" Target="../tags/tag521.xml"/><Relationship Id="rId3" Type="http://schemas.openxmlformats.org/officeDocument/2006/relationships/tags" Target="../tags/tag520.xml"/><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101.xml.rels><?xml version="1.0" encoding="UTF-8" standalone="yes"?>
<Relationships xmlns="http://schemas.openxmlformats.org/package/2006/relationships"><Relationship Id="rId9" Type="http://schemas.openxmlformats.org/officeDocument/2006/relationships/tags" Target="../tags/tag523.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522.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102.xml.rels><?xml version="1.0" encoding="UTF-8" standalone="yes"?>
<Relationships xmlns="http://schemas.openxmlformats.org/package/2006/relationships"><Relationship Id="rId9" Type="http://schemas.openxmlformats.org/officeDocument/2006/relationships/tags" Target="../tags/tag525.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524.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3" Type="http://schemas.openxmlformats.org/officeDocument/2006/relationships/tags" Target="../tags/tag529.xml"/><Relationship Id="rId12" Type="http://schemas.openxmlformats.org/officeDocument/2006/relationships/tags" Target="../tags/tag528.xml"/><Relationship Id="rId11" Type="http://schemas.openxmlformats.org/officeDocument/2006/relationships/tags" Target="../tags/tag527.xml"/><Relationship Id="rId10" Type="http://schemas.openxmlformats.org/officeDocument/2006/relationships/tags" Target="../tags/tag526.xml"/><Relationship Id="rId1" Type="http://schemas.openxmlformats.org/officeDocument/2006/relationships/slideMaster" Target="../slideMasters/slideMaster15.xml"/></Relationships>
</file>

<file path=ppt/slideLayouts/_rels/slideLayout103.xml.rels><?xml version="1.0" encoding="UTF-8" standalone="yes"?>
<Relationships xmlns="http://schemas.openxmlformats.org/package/2006/relationships"><Relationship Id="rId9" Type="http://schemas.openxmlformats.org/officeDocument/2006/relationships/tags" Target="../tags/tag533.xml"/><Relationship Id="rId8" Type="http://schemas.openxmlformats.org/officeDocument/2006/relationships/tags" Target="../tags/tag532.xml"/><Relationship Id="rId7" Type="http://schemas.openxmlformats.org/officeDocument/2006/relationships/tags" Target="../tags/tag531.xml"/><Relationship Id="rId6" Type="http://schemas.openxmlformats.org/officeDocument/2006/relationships/tags" Target="../tags/tag530.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5" Type="http://schemas.openxmlformats.org/officeDocument/2006/relationships/tags" Target="../tags/tag537.xml"/><Relationship Id="rId14" Type="http://schemas.openxmlformats.org/officeDocument/2006/relationships/image" Target="../media/image10.svg"/><Relationship Id="rId13" Type="http://schemas.openxmlformats.org/officeDocument/2006/relationships/image" Target="../media/image9.png"/><Relationship Id="rId12" Type="http://schemas.openxmlformats.org/officeDocument/2006/relationships/tags" Target="../tags/tag536.xml"/><Relationship Id="rId11" Type="http://schemas.openxmlformats.org/officeDocument/2006/relationships/tags" Target="../tags/tag535.xml"/><Relationship Id="rId10" Type="http://schemas.openxmlformats.org/officeDocument/2006/relationships/tags" Target="../tags/tag534.xml"/><Relationship Id="rId1" Type="http://schemas.openxmlformats.org/officeDocument/2006/relationships/slideMaster" Target="../slideMasters/slideMaster15.xml"/></Relationships>
</file>

<file path=ppt/slideLayouts/_rels/slideLayout104.xml.rels><?xml version="1.0" encoding="UTF-8" standalone="yes"?>
<Relationships xmlns="http://schemas.openxmlformats.org/package/2006/relationships"><Relationship Id="rId9" Type="http://schemas.openxmlformats.org/officeDocument/2006/relationships/tags" Target="../tags/tag541.xml"/><Relationship Id="rId8" Type="http://schemas.openxmlformats.org/officeDocument/2006/relationships/tags" Target="../tags/tag540.xml"/><Relationship Id="rId7" Type="http://schemas.openxmlformats.org/officeDocument/2006/relationships/tags" Target="../tags/tag539.xml"/><Relationship Id="rId6" Type="http://schemas.openxmlformats.org/officeDocument/2006/relationships/tags" Target="../tags/tag538.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9" Type="http://schemas.openxmlformats.org/officeDocument/2006/relationships/tags" Target="../tags/tag551.xml"/><Relationship Id="rId28" Type="http://schemas.openxmlformats.org/officeDocument/2006/relationships/image" Target="../media/image10.svg"/><Relationship Id="rId27" Type="http://schemas.openxmlformats.org/officeDocument/2006/relationships/image" Target="../media/image9.png"/><Relationship Id="rId26" Type="http://schemas.openxmlformats.org/officeDocument/2006/relationships/tags" Target="../tags/tag550.xml"/><Relationship Id="rId25" Type="http://schemas.openxmlformats.org/officeDocument/2006/relationships/image" Target="../media/image18.svg"/><Relationship Id="rId24" Type="http://schemas.openxmlformats.org/officeDocument/2006/relationships/image" Target="../media/image17.png"/><Relationship Id="rId23" Type="http://schemas.openxmlformats.org/officeDocument/2006/relationships/tags" Target="../tags/tag549.xml"/><Relationship Id="rId22" Type="http://schemas.openxmlformats.org/officeDocument/2006/relationships/image" Target="../media/image16.svg"/><Relationship Id="rId21" Type="http://schemas.openxmlformats.org/officeDocument/2006/relationships/image" Target="../media/image15.png"/><Relationship Id="rId20" Type="http://schemas.openxmlformats.org/officeDocument/2006/relationships/tags" Target="../tags/tag548.xml"/><Relationship Id="rId2" Type="http://schemas.openxmlformats.org/officeDocument/2006/relationships/image" Target="../media/image5.png"/><Relationship Id="rId19" Type="http://schemas.openxmlformats.org/officeDocument/2006/relationships/image" Target="../media/image14.svg"/><Relationship Id="rId18" Type="http://schemas.openxmlformats.org/officeDocument/2006/relationships/image" Target="../media/image13.png"/><Relationship Id="rId17" Type="http://schemas.openxmlformats.org/officeDocument/2006/relationships/tags" Target="../tags/tag547.xml"/><Relationship Id="rId16" Type="http://schemas.openxmlformats.org/officeDocument/2006/relationships/image" Target="../media/image12.svg"/><Relationship Id="rId15" Type="http://schemas.openxmlformats.org/officeDocument/2006/relationships/image" Target="../media/image11.png"/><Relationship Id="rId14" Type="http://schemas.openxmlformats.org/officeDocument/2006/relationships/tags" Target="../tags/tag546.xml"/><Relationship Id="rId13" Type="http://schemas.openxmlformats.org/officeDocument/2006/relationships/tags" Target="../tags/tag545.xml"/><Relationship Id="rId12" Type="http://schemas.openxmlformats.org/officeDocument/2006/relationships/tags" Target="../tags/tag544.xml"/><Relationship Id="rId11" Type="http://schemas.openxmlformats.org/officeDocument/2006/relationships/tags" Target="../tags/tag543.xml"/><Relationship Id="rId10" Type="http://schemas.openxmlformats.org/officeDocument/2006/relationships/tags" Target="../tags/tag542.xml"/><Relationship Id="rId1" Type="http://schemas.openxmlformats.org/officeDocument/2006/relationships/slideMaster" Target="../slideMasters/slideMaster15.xml"/></Relationships>
</file>

<file path=ppt/slideLayouts/_rels/slideLayout105.xml.rels><?xml version="1.0" encoding="UTF-8" standalone="yes"?>
<Relationships xmlns="http://schemas.openxmlformats.org/package/2006/relationships"><Relationship Id="rId9" Type="http://schemas.openxmlformats.org/officeDocument/2006/relationships/tags" Target="../tags/tag555.xml"/><Relationship Id="rId8" Type="http://schemas.openxmlformats.org/officeDocument/2006/relationships/image" Target="../media/image20.jpeg"/><Relationship Id="rId7" Type="http://schemas.openxmlformats.org/officeDocument/2006/relationships/tags" Target="../tags/tag554.xml"/><Relationship Id="rId6" Type="http://schemas.openxmlformats.org/officeDocument/2006/relationships/image" Target="../media/image19.png"/><Relationship Id="rId5" Type="http://schemas.openxmlformats.org/officeDocument/2006/relationships/tags" Target="../tags/tag553.xml"/><Relationship Id="rId4" Type="http://schemas.openxmlformats.org/officeDocument/2006/relationships/image" Target="../media/image2.png"/><Relationship Id="rId3" Type="http://schemas.openxmlformats.org/officeDocument/2006/relationships/tags" Target="../tags/tag552.xml"/><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556.xml"/><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0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tags" Target="../tags/tag558.xml"/><Relationship Id="rId3" Type="http://schemas.openxmlformats.org/officeDocument/2006/relationships/tags" Target="../tags/tag557.xml"/><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108.xml.rels><?xml version="1.0" encoding="UTF-8" standalone="yes"?>
<Relationships xmlns="http://schemas.openxmlformats.org/package/2006/relationships"><Relationship Id="rId9" Type="http://schemas.openxmlformats.org/officeDocument/2006/relationships/tags" Target="../tags/tag560.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559.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09.xml.rels><?xml version="1.0" encoding="UTF-8" standalone="yes"?>
<Relationships xmlns="http://schemas.openxmlformats.org/package/2006/relationships"><Relationship Id="rId9" Type="http://schemas.openxmlformats.org/officeDocument/2006/relationships/tags" Target="../tags/tag562.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561.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3" Type="http://schemas.openxmlformats.org/officeDocument/2006/relationships/tags" Target="../tags/tag566.xml"/><Relationship Id="rId12" Type="http://schemas.openxmlformats.org/officeDocument/2006/relationships/tags" Target="../tags/tag565.xml"/><Relationship Id="rId11" Type="http://schemas.openxmlformats.org/officeDocument/2006/relationships/tags" Target="../tags/tag564.xml"/><Relationship Id="rId10" Type="http://schemas.openxmlformats.org/officeDocument/2006/relationships/tags" Target="../tags/tag563.xml"/><Relationship Id="rId1" Type="http://schemas.openxmlformats.org/officeDocument/2006/relationships/slideMaster" Target="../slideMasters/slideMaster16.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43.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9" Type="http://schemas.openxmlformats.org/officeDocument/2006/relationships/tags" Target="../tags/tag570.xml"/><Relationship Id="rId8" Type="http://schemas.openxmlformats.org/officeDocument/2006/relationships/tags" Target="../tags/tag569.xml"/><Relationship Id="rId7" Type="http://schemas.openxmlformats.org/officeDocument/2006/relationships/tags" Target="../tags/tag568.xml"/><Relationship Id="rId6" Type="http://schemas.openxmlformats.org/officeDocument/2006/relationships/tags" Target="../tags/tag567.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5" Type="http://schemas.openxmlformats.org/officeDocument/2006/relationships/tags" Target="../tags/tag574.xml"/><Relationship Id="rId14" Type="http://schemas.openxmlformats.org/officeDocument/2006/relationships/image" Target="../media/image10.svg"/><Relationship Id="rId13" Type="http://schemas.openxmlformats.org/officeDocument/2006/relationships/image" Target="../media/image9.png"/><Relationship Id="rId12" Type="http://schemas.openxmlformats.org/officeDocument/2006/relationships/tags" Target="../tags/tag573.xml"/><Relationship Id="rId11" Type="http://schemas.openxmlformats.org/officeDocument/2006/relationships/tags" Target="../tags/tag572.xml"/><Relationship Id="rId10" Type="http://schemas.openxmlformats.org/officeDocument/2006/relationships/tags" Target="../tags/tag571.xml"/><Relationship Id="rId1" Type="http://schemas.openxmlformats.org/officeDocument/2006/relationships/slideMaster" Target="../slideMasters/slideMaster16.xml"/></Relationships>
</file>

<file path=ppt/slideLayouts/_rels/slideLayout111.xml.rels><?xml version="1.0" encoding="UTF-8" standalone="yes"?>
<Relationships xmlns="http://schemas.openxmlformats.org/package/2006/relationships"><Relationship Id="rId9" Type="http://schemas.openxmlformats.org/officeDocument/2006/relationships/tags" Target="../tags/tag578.xml"/><Relationship Id="rId8" Type="http://schemas.openxmlformats.org/officeDocument/2006/relationships/tags" Target="../tags/tag577.xml"/><Relationship Id="rId7" Type="http://schemas.openxmlformats.org/officeDocument/2006/relationships/tags" Target="../tags/tag576.xml"/><Relationship Id="rId6" Type="http://schemas.openxmlformats.org/officeDocument/2006/relationships/tags" Target="../tags/tag575.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9" Type="http://schemas.openxmlformats.org/officeDocument/2006/relationships/tags" Target="../tags/tag588.xml"/><Relationship Id="rId28" Type="http://schemas.openxmlformats.org/officeDocument/2006/relationships/image" Target="../media/image10.svg"/><Relationship Id="rId27" Type="http://schemas.openxmlformats.org/officeDocument/2006/relationships/image" Target="../media/image9.png"/><Relationship Id="rId26" Type="http://schemas.openxmlformats.org/officeDocument/2006/relationships/tags" Target="../tags/tag587.xml"/><Relationship Id="rId25" Type="http://schemas.openxmlformats.org/officeDocument/2006/relationships/image" Target="../media/image18.svg"/><Relationship Id="rId24" Type="http://schemas.openxmlformats.org/officeDocument/2006/relationships/image" Target="../media/image17.png"/><Relationship Id="rId23" Type="http://schemas.openxmlformats.org/officeDocument/2006/relationships/tags" Target="../tags/tag586.xml"/><Relationship Id="rId22" Type="http://schemas.openxmlformats.org/officeDocument/2006/relationships/image" Target="../media/image16.svg"/><Relationship Id="rId21" Type="http://schemas.openxmlformats.org/officeDocument/2006/relationships/image" Target="../media/image15.png"/><Relationship Id="rId20" Type="http://schemas.openxmlformats.org/officeDocument/2006/relationships/tags" Target="../tags/tag585.xml"/><Relationship Id="rId2" Type="http://schemas.openxmlformats.org/officeDocument/2006/relationships/image" Target="../media/image5.png"/><Relationship Id="rId19" Type="http://schemas.openxmlformats.org/officeDocument/2006/relationships/image" Target="../media/image14.svg"/><Relationship Id="rId18" Type="http://schemas.openxmlformats.org/officeDocument/2006/relationships/image" Target="../media/image13.png"/><Relationship Id="rId17" Type="http://schemas.openxmlformats.org/officeDocument/2006/relationships/tags" Target="../tags/tag584.xml"/><Relationship Id="rId16" Type="http://schemas.openxmlformats.org/officeDocument/2006/relationships/image" Target="../media/image12.svg"/><Relationship Id="rId15" Type="http://schemas.openxmlformats.org/officeDocument/2006/relationships/image" Target="../media/image11.png"/><Relationship Id="rId14" Type="http://schemas.openxmlformats.org/officeDocument/2006/relationships/tags" Target="../tags/tag583.xml"/><Relationship Id="rId13" Type="http://schemas.openxmlformats.org/officeDocument/2006/relationships/tags" Target="../tags/tag582.xml"/><Relationship Id="rId12" Type="http://schemas.openxmlformats.org/officeDocument/2006/relationships/tags" Target="../tags/tag581.xml"/><Relationship Id="rId11" Type="http://schemas.openxmlformats.org/officeDocument/2006/relationships/tags" Target="../tags/tag580.xml"/><Relationship Id="rId10" Type="http://schemas.openxmlformats.org/officeDocument/2006/relationships/tags" Target="../tags/tag579.xml"/><Relationship Id="rId1" Type="http://schemas.openxmlformats.org/officeDocument/2006/relationships/slideMaster" Target="../slideMasters/slideMaster16.xml"/></Relationships>
</file>

<file path=ppt/slideLayouts/_rels/slideLayout112.xml.rels><?xml version="1.0" encoding="UTF-8" standalone="yes"?>
<Relationships xmlns="http://schemas.openxmlformats.org/package/2006/relationships"><Relationship Id="rId9" Type="http://schemas.openxmlformats.org/officeDocument/2006/relationships/tags" Target="../tags/tag592.xml"/><Relationship Id="rId8" Type="http://schemas.openxmlformats.org/officeDocument/2006/relationships/image" Target="../media/image20.jpeg"/><Relationship Id="rId7" Type="http://schemas.openxmlformats.org/officeDocument/2006/relationships/tags" Target="../tags/tag591.xml"/><Relationship Id="rId6" Type="http://schemas.openxmlformats.org/officeDocument/2006/relationships/image" Target="../media/image19.png"/><Relationship Id="rId5" Type="http://schemas.openxmlformats.org/officeDocument/2006/relationships/tags" Target="../tags/tag590.xml"/><Relationship Id="rId4" Type="http://schemas.openxmlformats.org/officeDocument/2006/relationships/image" Target="../media/image2.png"/><Relationship Id="rId3" Type="http://schemas.openxmlformats.org/officeDocument/2006/relationships/tags" Target="../tags/tag589.xml"/><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5" Type="http://schemas.openxmlformats.org/officeDocument/2006/relationships/tags" Target="../tags/tag56.xml"/><Relationship Id="rId14" Type="http://schemas.openxmlformats.org/officeDocument/2006/relationships/image" Target="../media/image10.svg"/><Relationship Id="rId13" Type="http://schemas.openxmlformats.org/officeDocument/2006/relationships/image" Target="../media/image9.png"/><Relationship Id="rId12" Type="http://schemas.openxmlformats.org/officeDocument/2006/relationships/tags" Target="../tags/tag55.xml"/><Relationship Id="rId11" Type="http://schemas.openxmlformats.org/officeDocument/2006/relationships/tags" Target="../tags/tag54.xml"/><Relationship Id="rId10" Type="http://schemas.openxmlformats.org/officeDocument/2006/relationships/tags" Target="../tags/tag53.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tags" Target="../tags/tag59.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9" Type="http://schemas.openxmlformats.org/officeDocument/2006/relationships/tags" Target="../tags/tag70.xml"/><Relationship Id="rId28" Type="http://schemas.openxmlformats.org/officeDocument/2006/relationships/image" Target="../media/image10.svg"/><Relationship Id="rId27" Type="http://schemas.openxmlformats.org/officeDocument/2006/relationships/image" Target="../media/image9.png"/><Relationship Id="rId26" Type="http://schemas.openxmlformats.org/officeDocument/2006/relationships/tags" Target="../tags/tag69.xml"/><Relationship Id="rId25" Type="http://schemas.openxmlformats.org/officeDocument/2006/relationships/image" Target="../media/image18.svg"/><Relationship Id="rId24" Type="http://schemas.openxmlformats.org/officeDocument/2006/relationships/image" Target="../media/image17.png"/><Relationship Id="rId23" Type="http://schemas.openxmlformats.org/officeDocument/2006/relationships/tags" Target="../tags/tag68.xml"/><Relationship Id="rId22" Type="http://schemas.openxmlformats.org/officeDocument/2006/relationships/image" Target="../media/image16.svg"/><Relationship Id="rId21" Type="http://schemas.openxmlformats.org/officeDocument/2006/relationships/image" Target="../media/image15.png"/><Relationship Id="rId20" Type="http://schemas.openxmlformats.org/officeDocument/2006/relationships/tags" Target="../tags/tag67.xml"/><Relationship Id="rId2" Type="http://schemas.openxmlformats.org/officeDocument/2006/relationships/image" Target="../media/image5.png"/><Relationship Id="rId19" Type="http://schemas.openxmlformats.org/officeDocument/2006/relationships/image" Target="../media/image14.svg"/><Relationship Id="rId18" Type="http://schemas.openxmlformats.org/officeDocument/2006/relationships/image" Target="../media/image13.png"/><Relationship Id="rId17" Type="http://schemas.openxmlformats.org/officeDocument/2006/relationships/tags" Target="../tags/tag66.xml"/><Relationship Id="rId16" Type="http://schemas.openxmlformats.org/officeDocument/2006/relationships/image" Target="../media/image12.svg"/><Relationship Id="rId15" Type="http://schemas.openxmlformats.org/officeDocument/2006/relationships/image" Target="../media/image11.png"/><Relationship Id="rId14" Type="http://schemas.openxmlformats.org/officeDocument/2006/relationships/tags" Target="../tags/tag65.xml"/><Relationship Id="rId13" Type="http://schemas.openxmlformats.org/officeDocument/2006/relationships/tags" Target="../tags/tag64.xml"/><Relationship Id="rId12" Type="http://schemas.openxmlformats.org/officeDocument/2006/relationships/tags" Target="../tags/tag63.xml"/><Relationship Id="rId11" Type="http://schemas.openxmlformats.org/officeDocument/2006/relationships/tags" Target="../tags/tag62.xml"/><Relationship Id="rId10" Type="http://schemas.openxmlformats.org/officeDocument/2006/relationships/tags" Target="../tags/tag61.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image" Target="../media/image20.jpeg"/><Relationship Id="rId7" Type="http://schemas.openxmlformats.org/officeDocument/2006/relationships/tags" Target="../tags/tag73.xml"/><Relationship Id="rId6" Type="http://schemas.openxmlformats.org/officeDocument/2006/relationships/image" Target="../media/image19.png"/><Relationship Id="rId5" Type="http://schemas.openxmlformats.org/officeDocument/2006/relationships/tags" Target="../tags/tag72.xml"/><Relationship Id="rId4" Type="http://schemas.openxmlformats.org/officeDocument/2006/relationships/image" Target="../media/image2.png"/><Relationship Id="rId3" Type="http://schemas.openxmlformats.org/officeDocument/2006/relationships/tags" Target="../tags/tag71.xm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75.xml"/><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78.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80.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3" Type="http://schemas.openxmlformats.org/officeDocument/2006/relationships/tags" Target="../tags/tag85.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5" Type="http://schemas.openxmlformats.org/officeDocument/2006/relationships/tags" Target="../tags/tag93.xml"/><Relationship Id="rId14" Type="http://schemas.openxmlformats.org/officeDocument/2006/relationships/image" Target="../media/image10.svg"/><Relationship Id="rId13" Type="http://schemas.openxmlformats.org/officeDocument/2006/relationships/image" Target="../media/image9.png"/><Relationship Id="rId12" Type="http://schemas.openxmlformats.org/officeDocument/2006/relationships/tags" Target="../tags/tag9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9" Type="http://schemas.openxmlformats.org/officeDocument/2006/relationships/tags" Target="../tags/tag107.xml"/><Relationship Id="rId28" Type="http://schemas.openxmlformats.org/officeDocument/2006/relationships/image" Target="../media/image10.svg"/><Relationship Id="rId27" Type="http://schemas.openxmlformats.org/officeDocument/2006/relationships/image" Target="../media/image9.png"/><Relationship Id="rId26" Type="http://schemas.openxmlformats.org/officeDocument/2006/relationships/tags" Target="../tags/tag106.xml"/><Relationship Id="rId25" Type="http://schemas.openxmlformats.org/officeDocument/2006/relationships/image" Target="../media/image18.svg"/><Relationship Id="rId24" Type="http://schemas.openxmlformats.org/officeDocument/2006/relationships/image" Target="../media/image17.png"/><Relationship Id="rId23" Type="http://schemas.openxmlformats.org/officeDocument/2006/relationships/tags" Target="../tags/tag105.xml"/><Relationship Id="rId22" Type="http://schemas.openxmlformats.org/officeDocument/2006/relationships/image" Target="../media/image16.svg"/><Relationship Id="rId21" Type="http://schemas.openxmlformats.org/officeDocument/2006/relationships/image" Target="../media/image15.png"/><Relationship Id="rId20" Type="http://schemas.openxmlformats.org/officeDocument/2006/relationships/tags" Target="../tags/tag104.xml"/><Relationship Id="rId2" Type="http://schemas.openxmlformats.org/officeDocument/2006/relationships/image" Target="../media/image5.png"/><Relationship Id="rId19" Type="http://schemas.openxmlformats.org/officeDocument/2006/relationships/image" Target="../media/image14.svg"/><Relationship Id="rId18" Type="http://schemas.openxmlformats.org/officeDocument/2006/relationships/image" Target="../media/image13.png"/><Relationship Id="rId17" Type="http://schemas.openxmlformats.org/officeDocument/2006/relationships/tags" Target="../tags/tag103.xml"/><Relationship Id="rId16" Type="http://schemas.openxmlformats.org/officeDocument/2006/relationships/image" Target="../media/image12.svg"/><Relationship Id="rId15" Type="http://schemas.openxmlformats.org/officeDocument/2006/relationships/image" Target="../media/image11.png"/><Relationship Id="rId14" Type="http://schemas.openxmlformats.org/officeDocument/2006/relationships/tags" Target="../tags/tag102.xml"/><Relationship Id="rId13" Type="http://schemas.openxmlformats.org/officeDocument/2006/relationships/tags" Target="../tags/tag101.xml"/><Relationship Id="rId12" Type="http://schemas.openxmlformats.org/officeDocument/2006/relationships/tags" Target="../tags/tag100.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image" Target="../media/image20.jpeg"/><Relationship Id="rId7" Type="http://schemas.openxmlformats.org/officeDocument/2006/relationships/tags" Target="../tags/tag110.xml"/><Relationship Id="rId6" Type="http://schemas.openxmlformats.org/officeDocument/2006/relationships/image" Target="../media/image19.png"/><Relationship Id="rId5" Type="http://schemas.openxmlformats.org/officeDocument/2006/relationships/tags" Target="../tags/tag109.xml"/><Relationship Id="rId4" Type="http://schemas.openxmlformats.org/officeDocument/2006/relationships/image" Target="../media/image2.png"/><Relationship Id="rId3" Type="http://schemas.openxmlformats.org/officeDocument/2006/relationships/tags" Target="../tags/tag108.xml"/><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112.xml"/><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115.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117.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3" Type="http://schemas.openxmlformats.org/officeDocument/2006/relationships/tags" Target="../tags/tag122.xml"/><Relationship Id="rId12" Type="http://schemas.openxmlformats.org/officeDocument/2006/relationships/tags" Target="../tags/tag121.xml"/><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tags" Target="../tags/tag123.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5" Type="http://schemas.openxmlformats.org/officeDocument/2006/relationships/tags" Target="../tags/tag130.xml"/><Relationship Id="rId14" Type="http://schemas.openxmlformats.org/officeDocument/2006/relationships/image" Target="../media/image10.svg"/><Relationship Id="rId13" Type="http://schemas.openxmlformats.org/officeDocument/2006/relationships/image" Target="../media/image9.png"/><Relationship Id="rId12" Type="http://schemas.openxmlformats.org/officeDocument/2006/relationships/tags" Target="../tags/tag129.xml"/><Relationship Id="rId11" Type="http://schemas.openxmlformats.org/officeDocument/2006/relationships/tags" Target="../tags/tag128.xml"/><Relationship Id="rId10" Type="http://schemas.openxmlformats.org/officeDocument/2006/relationships/tags" Target="../tags/tag127.xml"/><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34.xml"/><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9" Type="http://schemas.openxmlformats.org/officeDocument/2006/relationships/tags" Target="../tags/tag144.xml"/><Relationship Id="rId28" Type="http://schemas.openxmlformats.org/officeDocument/2006/relationships/image" Target="../media/image10.svg"/><Relationship Id="rId27" Type="http://schemas.openxmlformats.org/officeDocument/2006/relationships/image" Target="../media/image9.png"/><Relationship Id="rId26" Type="http://schemas.openxmlformats.org/officeDocument/2006/relationships/tags" Target="../tags/tag143.xml"/><Relationship Id="rId25" Type="http://schemas.openxmlformats.org/officeDocument/2006/relationships/image" Target="../media/image18.svg"/><Relationship Id="rId24" Type="http://schemas.openxmlformats.org/officeDocument/2006/relationships/image" Target="../media/image17.png"/><Relationship Id="rId23" Type="http://schemas.openxmlformats.org/officeDocument/2006/relationships/tags" Target="../tags/tag142.xml"/><Relationship Id="rId22" Type="http://schemas.openxmlformats.org/officeDocument/2006/relationships/image" Target="../media/image16.svg"/><Relationship Id="rId21" Type="http://schemas.openxmlformats.org/officeDocument/2006/relationships/image" Target="../media/image15.png"/><Relationship Id="rId20" Type="http://schemas.openxmlformats.org/officeDocument/2006/relationships/tags" Target="../tags/tag141.xml"/><Relationship Id="rId2" Type="http://schemas.openxmlformats.org/officeDocument/2006/relationships/image" Target="../media/image5.png"/><Relationship Id="rId19" Type="http://schemas.openxmlformats.org/officeDocument/2006/relationships/image" Target="../media/image14.svg"/><Relationship Id="rId18" Type="http://schemas.openxmlformats.org/officeDocument/2006/relationships/image" Target="../media/image13.png"/><Relationship Id="rId17" Type="http://schemas.openxmlformats.org/officeDocument/2006/relationships/tags" Target="../tags/tag140.xml"/><Relationship Id="rId16" Type="http://schemas.openxmlformats.org/officeDocument/2006/relationships/image" Target="../media/image12.svg"/><Relationship Id="rId15" Type="http://schemas.openxmlformats.org/officeDocument/2006/relationships/image" Target="../media/image11.png"/><Relationship Id="rId14" Type="http://schemas.openxmlformats.org/officeDocument/2006/relationships/tags" Target="../tags/tag139.xml"/><Relationship Id="rId13" Type="http://schemas.openxmlformats.org/officeDocument/2006/relationships/tags" Target="../tags/tag138.xml"/><Relationship Id="rId12" Type="http://schemas.openxmlformats.org/officeDocument/2006/relationships/tags" Target="../tags/tag137.xml"/><Relationship Id="rId11" Type="http://schemas.openxmlformats.org/officeDocument/2006/relationships/tags" Target="../tags/tag136.xml"/><Relationship Id="rId10" Type="http://schemas.openxmlformats.org/officeDocument/2006/relationships/tags" Target="../tags/tag135.xml"/><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48.xml"/><Relationship Id="rId8" Type="http://schemas.openxmlformats.org/officeDocument/2006/relationships/image" Target="../media/image20.jpeg"/><Relationship Id="rId7" Type="http://schemas.openxmlformats.org/officeDocument/2006/relationships/tags" Target="../tags/tag147.xml"/><Relationship Id="rId6" Type="http://schemas.openxmlformats.org/officeDocument/2006/relationships/image" Target="../media/image19.png"/><Relationship Id="rId5" Type="http://schemas.openxmlformats.org/officeDocument/2006/relationships/tags" Target="../tags/tag146.xml"/><Relationship Id="rId4" Type="http://schemas.openxmlformats.org/officeDocument/2006/relationships/image" Target="../media/image2.png"/><Relationship Id="rId3" Type="http://schemas.openxmlformats.org/officeDocument/2006/relationships/tags" Target="../tags/tag145.xml"/><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149.xml"/><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4.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tags" Target="../tags/tag151.xml"/><Relationship Id="rId3" Type="http://schemas.openxmlformats.org/officeDocument/2006/relationships/tags" Target="../tags/tag150.xml"/><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152.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155.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154.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3" Type="http://schemas.openxmlformats.org/officeDocument/2006/relationships/tags" Target="../tags/tag159.xml"/><Relationship Id="rId12" Type="http://schemas.openxmlformats.org/officeDocument/2006/relationships/tags" Target="../tags/tag158.xml"/><Relationship Id="rId11" Type="http://schemas.openxmlformats.org/officeDocument/2006/relationships/tags" Target="../tags/tag157.xml"/><Relationship Id="rId10" Type="http://schemas.openxmlformats.org/officeDocument/2006/relationships/tags" Target="../tags/tag156.xml"/><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63.xml"/><Relationship Id="rId8" Type="http://schemas.openxmlformats.org/officeDocument/2006/relationships/tags" Target="../tags/tag162.xml"/><Relationship Id="rId7" Type="http://schemas.openxmlformats.org/officeDocument/2006/relationships/tags" Target="../tags/tag161.xml"/><Relationship Id="rId6" Type="http://schemas.openxmlformats.org/officeDocument/2006/relationships/tags" Target="../tags/tag160.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5" Type="http://schemas.openxmlformats.org/officeDocument/2006/relationships/tags" Target="../tags/tag167.xml"/><Relationship Id="rId14" Type="http://schemas.openxmlformats.org/officeDocument/2006/relationships/image" Target="../media/image10.svg"/><Relationship Id="rId13" Type="http://schemas.openxmlformats.org/officeDocument/2006/relationships/image" Target="../media/image9.png"/><Relationship Id="rId12" Type="http://schemas.openxmlformats.org/officeDocument/2006/relationships/tags" Target="../tags/tag166.xml"/><Relationship Id="rId11" Type="http://schemas.openxmlformats.org/officeDocument/2006/relationships/tags" Target="../tags/tag165.xml"/><Relationship Id="rId10" Type="http://schemas.openxmlformats.org/officeDocument/2006/relationships/tags" Target="../tags/tag164.xml"/><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71.xml"/><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9" Type="http://schemas.openxmlformats.org/officeDocument/2006/relationships/tags" Target="../tags/tag181.xml"/><Relationship Id="rId28" Type="http://schemas.openxmlformats.org/officeDocument/2006/relationships/image" Target="../media/image10.svg"/><Relationship Id="rId27" Type="http://schemas.openxmlformats.org/officeDocument/2006/relationships/image" Target="../media/image9.png"/><Relationship Id="rId26" Type="http://schemas.openxmlformats.org/officeDocument/2006/relationships/tags" Target="../tags/tag180.xml"/><Relationship Id="rId25" Type="http://schemas.openxmlformats.org/officeDocument/2006/relationships/image" Target="../media/image18.svg"/><Relationship Id="rId24" Type="http://schemas.openxmlformats.org/officeDocument/2006/relationships/image" Target="../media/image17.png"/><Relationship Id="rId23" Type="http://schemas.openxmlformats.org/officeDocument/2006/relationships/tags" Target="../tags/tag179.xml"/><Relationship Id="rId22" Type="http://schemas.openxmlformats.org/officeDocument/2006/relationships/image" Target="../media/image16.svg"/><Relationship Id="rId21" Type="http://schemas.openxmlformats.org/officeDocument/2006/relationships/image" Target="../media/image15.png"/><Relationship Id="rId20" Type="http://schemas.openxmlformats.org/officeDocument/2006/relationships/tags" Target="../tags/tag178.xml"/><Relationship Id="rId2" Type="http://schemas.openxmlformats.org/officeDocument/2006/relationships/image" Target="../media/image5.png"/><Relationship Id="rId19" Type="http://schemas.openxmlformats.org/officeDocument/2006/relationships/image" Target="../media/image14.svg"/><Relationship Id="rId18" Type="http://schemas.openxmlformats.org/officeDocument/2006/relationships/image" Target="../media/image13.png"/><Relationship Id="rId17" Type="http://schemas.openxmlformats.org/officeDocument/2006/relationships/tags" Target="../tags/tag177.xml"/><Relationship Id="rId16" Type="http://schemas.openxmlformats.org/officeDocument/2006/relationships/image" Target="../media/image12.svg"/><Relationship Id="rId15" Type="http://schemas.openxmlformats.org/officeDocument/2006/relationships/image" Target="../media/image11.png"/><Relationship Id="rId14" Type="http://schemas.openxmlformats.org/officeDocument/2006/relationships/tags" Target="../tags/tag176.xml"/><Relationship Id="rId13" Type="http://schemas.openxmlformats.org/officeDocument/2006/relationships/tags" Target="../tags/tag175.xml"/><Relationship Id="rId12" Type="http://schemas.openxmlformats.org/officeDocument/2006/relationships/tags" Target="../tags/tag174.xml"/><Relationship Id="rId11" Type="http://schemas.openxmlformats.org/officeDocument/2006/relationships/tags" Target="../tags/tag173.xml"/><Relationship Id="rId10" Type="http://schemas.openxmlformats.org/officeDocument/2006/relationships/tags" Target="../tags/tag172.xml"/><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image" Target="../media/image20.jpeg"/><Relationship Id="rId7" Type="http://schemas.openxmlformats.org/officeDocument/2006/relationships/tags" Target="../tags/tag184.xml"/><Relationship Id="rId6" Type="http://schemas.openxmlformats.org/officeDocument/2006/relationships/image" Target="../media/image19.png"/><Relationship Id="rId5" Type="http://schemas.openxmlformats.org/officeDocument/2006/relationships/tags" Target="../tags/tag183.xml"/><Relationship Id="rId4" Type="http://schemas.openxmlformats.org/officeDocument/2006/relationships/image" Target="../media/image2.png"/><Relationship Id="rId3" Type="http://schemas.openxmlformats.org/officeDocument/2006/relationships/tags" Target="../tags/tag182.xml"/><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186.xml"/><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190.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189.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191.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3" Type="http://schemas.openxmlformats.org/officeDocument/2006/relationships/tags" Target="../tags/tag196.xml"/><Relationship Id="rId12" Type="http://schemas.openxmlformats.org/officeDocument/2006/relationships/tags" Target="../tags/tag195.xml"/><Relationship Id="rId11" Type="http://schemas.openxmlformats.org/officeDocument/2006/relationships/tags" Target="../tags/tag194.xml"/><Relationship Id="rId10" Type="http://schemas.openxmlformats.org/officeDocument/2006/relationships/tags" Target="../tags/tag193.xml"/><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6.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tags" Target="../tags/tag199.xml"/><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5" Type="http://schemas.openxmlformats.org/officeDocument/2006/relationships/tags" Target="../tags/tag204.xml"/><Relationship Id="rId14" Type="http://schemas.openxmlformats.org/officeDocument/2006/relationships/image" Target="../media/image10.svg"/><Relationship Id="rId13" Type="http://schemas.openxmlformats.org/officeDocument/2006/relationships/image" Target="../media/image9.png"/><Relationship Id="rId12" Type="http://schemas.openxmlformats.org/officeDocument/2006/relationships/tags" Target="../tags/tag203.xml"/><Relationship Id="rId11" Type="http://schemas.openxmlformats.org/officeDocument/2006/relationships/tags" Target="../tags/tag202.xml"/><Relationship Id="rId10" Type="http://schemas.openxmlformats.org/officeDocument/2006/relationships/tags" Target="../tags/tag201.xml"/><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208.xml"/><Relationship Id="rId8" Type="http://schemas.openxmlformats.org/officeDocument/2006/relationships/tags" Target="../tags/tag207.xml"/><Relationship Id="rId7" Type="http://schemas.openxmlformats.org/officeDocument/2006/relationships/tags" Target="../tags/tag206.xml"/><Relationship Id="rId6" Type="http://schemas.openxmlformats.org/officeDocument/2006/relationships/tags" Target="../tags/tag205.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9" Type="http://schemas.openxmlformats.org/officeDocument/2006/relationships/tags" Target="../tags/tag218.xml"/><Relationship Id="rId28" Type="http://schemas.openxmlformats.org/officeDocument/2006/relationships/image" Target="../media/image10.svg"/><Relationship Id="rId27" Type="http://schemas.openxmlformats.org/officeDocument/2006/relationships/image" Target="../media/image9.png"/><Relationship Id="rId26" Type="http://schemas.openxmlformats.org/officeDocument/2006/relationships/tags" Target="../tags/tag217.xml"/><Relationship Id="rId25" Type="http://schemas.openxmlformats.org/officeDocument/2006/relationships/image" Target="../media/image18.svg"/><Relationship Id="rId24" Type="http://schemas.openxmlformats.org/officeDocument/2006/relationships/image" Target="../media/image17.png"/><Relationship Id="rId23" Type="http://schemas.openxmlformats.org/officeDocument/2006/relationships/tags" Target="../tags/tag216.xml"/><Relationship Id="rId22" Type="http://schemas.openxmlformats.org/officeDocument/2006/relationships/image" Target="../media/image16.svg"/><Relationship Id="rId21" Type="http://schemas.openxmlformats.org/officeDocument/2006/relationships/image" Target="../media/image15.png"/><Relationship Id="rId20" Type="http://schemas.openxmlformats.org/officeDocument/2006/relationships/tags" Target="../tags/tag215.xml"/><Relationship Id="rId2" Type="http://schemas.openxmlformats.org/officeDocument/2006/relationships/image" Target="../media/image5.png"/><Relationship Id="rId19" Type="http://schemas.openxmlformats.org/officeDocument/2006/relationships/image" Target="../media/image14.svg"/><Relationship Id="rId18" Type="http://schemas.openxmlformats.org/officeDocument/2006/relationships/image" Target="../media/image13.png"/><Relationship Id="rId17" Type="http://schemas.openxmlformats.org/officeDocument/2006/relationships/tags" Target="../tags/tag214.xml"/><Relationship Id="rId16" Type="http://schemas.openxmlformats.org/officeDocument/2006/relationships/image" Target="../media/image12.svg"/><Relationship Id="rId15" Type="http://schemas.openxmlformats.org/officeDocument/2006/relationships/image" Target="../media/image11.png"/><Relationship Id="rId14" Type="http://schemas.openxmlformats.org/officeDocument/2006/relationships/tags" Target="../tags/tag213.xml"/><Relationship Id="rId13" Type="http://schemas.openxmlformats.org/officeDocument/2006/relationships/tags" Target="../tags/tag212.xml"/><Relationship Id="rId12" Type="http://schemas.openxmlformats.org/officeDocument/2006/relationships/tags" Target="../tags/tag211.xml"/><Relationship Id="rId11" Type="http://schemas.openxmlformats.org/officeDocument/2006/relationships/tags" Target="../tags/tag210.xml"/><Relationship Id="rId10" Type="http://schemas.openxmlformats.org/officeDocument/2006/relationships/tags" Target="../tags/tag209.xml"/><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22.xml"/><Relationship Id="rId8" Type="http://schemas.openxmlformats.org/officeDocument/2006/relationships/image" Target="../media/image20.jpeg"/><Relationship Id="rId7" Type="http://schemas.openxmlformats.org/officeDocument/2006/relationships/tags" Target="../tags/tag221.xml"/><Relationship Id="rId6" Type="http://schemas.openxmlformats.org/officeDocument/2006/relationships/image" Target="../media/image19.png"/><Relationship Id="rId5" Type="http://schemas.openxmlformats.org/officeDocument/2006/relationships/tags" Target="../tags/tag220.xml"/><Relationship Id="rId4" Type="http://schemas.openxmlformats.org/officeDocument/2006/relationships/image" Target="../media/image2.png"/><Relationship Id="rId3" Type="http://schemas.openxmlformats.org/officeDocument/2006/relationships/tags" Target="../tags/tag219.xml"/><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223.xml"/><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tags" Target="../tags/tag225.xml"/><Relationship Id="rId3" Type="http://schemas.openxmlformats.org/officeDocument/2006/relationships/tags" Target="../tags/tag224.xml"/><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227.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226.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29.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228.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3" Type="http://schemas.openxmlformats.org/officeDocument/2006/relationships/tags" Target="../tags/tag233.xml"/><Relationship Id="rId12" Type="http://schemas.openxmlformats.org/officeDocument/2006/relationships/tags" Target="../tags/tag232.xml"/><Relationship Id="rId11" Type="http://schemas.openxmlformats.org/officeDocument/2006/relationships/tags" Target="../tags/tag231.xml"/><Relationship Id="rId10" Type="http://schemas.openxmlformats.org/officeDocument/2006/relationships/tags" Target="../tags/tag230.xml"/><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237.xml"/><Relationship Id="rId8" Type="http://schemas.openxmlformats.org/officeDocument/2006/relationships/tags" Target="../tags/tag236.xml"/><Relationship Id="rId7" Type="http://schemas.openxmlformats.org/officeDocument/2006/relationships/tags" Target="../tags/tag235.xml"/><Relationship Id="rId6" Type="http://schemas.openxmlformats.org/officeDocument/2006/relationships/tags" Target="../tags/tag234.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5" Type="http://schemas.openxmlformats.org/officeDocument/2006/relationships/tags" Target="../tags/tag241.xml"/><Relationship Id="rId14" Type="http://schemas.openxmlformats.org/officeDocument/2006/relationships/image" Target="../media/image10.svg"/><Relationship Id="rId13" Type="http://schemas.openxmlformats.org/officeDocument/2006/relationships/image" Target="../media/image9.png"/><Relationship Id="rId12" Type="http://schemas.openxmlformats.org/officeDocument/2006/relationships/tags" Target="../tags/tag240.xml"/><Relationship Id="rId11" Type="http://schemas.openxmlformats.org/officeDocument/2006/relationships/tags" Target="../tags/tag239.xml"/><Relationship Id="rId10" Type="http://schemas.openxmlformats.org/officeDocument/2006/relationships/tags" Target="../tags/tag238.xml"/><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245.xml"/><Relationship Id="rId8" Type="http://schemas.openxmlformats.org/officeDocument/2006/relationships/tags" Target="../tags/tag244.xml"/><Relationship Id="rId7" Type="http://schemas.openxmlformats.org/officeDocument/2006/relationships/tags" Target="../tags/tag243.xml"/><Relationship Id="rId6" Type="http://schemas.openxmlformats.org/officeDocument/2006/relationships/tags" Target="../tags/tag242.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9" Type="http://schemas.openxmlformats.org/officeDocument/2006/relationships/tags" Target="../tags/tag255.xml"/><Relationship Id="rId28" Type="http://schemas.openxmlformats.org/officeDocument/2006/relationships/image" Target="../media/image10.svg"/><Relationship Id="rId27" Type="http://schemas.openxmlformats.org/officeDocument/2006/relationships/image" Target="../media/image9.png"/><Relationship Id="rId26" Type="http://schemas.openxmlformats.org/officeDocument/2006/relationships/tags" Target="../tags/tag254.xml"/><Relationship Id="rId25" Type="http://schemas.openxmlformats.org/officeDocument/2006/relationships/image" Target="../media/image18.svg"/><Relationship Id="rId24" Type="http://schemas.openxmlformats.org/officeDocument/2006/relationships/image" Target="../media/image17.png"/><Relationship Id="rId23" Type="http://schemas.openxmlformats.org/officeDocument/2006/relationships/tags" Target="../tags/tag253.xml"/><Relationship Id="rId22" Type="http://schemas.openxmlformats.org/officeDocument/2006/relationships/image" Target="../media/image16.svg"/><Relationship Id="rId21" Type="http://schemas.openxmlformats.org/officeDocument/2006/relationships/image" Target="../media/image15.png"/><Relationship Id="rId20" Type="http://schemas.openxmlformats.org/officeDocument/2006/relationships/tags" Target="../tags/tag252.xml"/><Relationship Id="rId2" Type="http://schemas.openxmlformats.org/officeDocument/2006/relationships/image" Target="../media/image5.png"/><Relationship Id="rId19" Type="http://schemas.openxmlformats.org/officeDocument/2006/relationships/image" Target="../media/image14.svg"/><Relationship Id="rId18" Type="http://schemas.openxmlformats.org/officeDocument/2006/relationships/image" Target="../media/image13.png"/><Relationship Id="rId17" Type="http://schemas.openxmlformats.org/officeDocument/2006/relationships/tags" Target="../tags/tag251.xml"/><Relationship Id="rId16" Type="http://schemas.openxmlformats.org/officeDocument/2006/relationships/image" Target="../media/image12.svg"/><Relationship Id="rId15" Type="http://schemas.openxmlformats.org/officeDocument/2006/relationships/image" Target="../media/image11.png"/><Relationship Id="rId14" Type="http://schemas.openxmlformats.org/officeDocument/2006/relationships/tags" Target="../tags/tag250.xml"/><Relationship Id="rId13" Type="http://schemas.openxmlformats.org/officeDocument/2006/relationships/tags" Target="../tags/tag249.xml"/><Relationship Id="rId12" Type="http://schemas.openxmlformats.org/officeDocument/2006/relationships/tags" Target="../tags/tag248.xml"/><Relationship Id="rId11" Type="http://schemas.openxmlformats.org/officeDocument/2006/relationships/tags" Target="../tags/tag247.xml"/><Relationship Id="rId10" Type="http://schemas.openxmlformats.org/officeDocument/2006/relationships/tags" Target="../tags/tag246.xml"/><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259.xml"/><Relationship Id="rId8" Type="http://schemas.openxmlformats.org/officeDocument/2006/relationships/image" Target="../media/image20.jpeg"/><Relationship Id="rId7" Type="http://schemas.openxmlformats.org/officeDocument/2006/relationships/tags" Target="../tags/tag258.xml"/><Relationship Id="rId6" Type="http://schemas.openxmlformats.org/officeDocument/2006/relationships/image" Target="../media/image19.png"/><Relationship Id="rId5" Type="http://schemas.openxmlformats.org/officeDocument/2006/relationships/tags" Target="../tags/tag257.xml"/><Relationship Id="rId4" Type="http://schemas.openxmlformats.org/officeDocument/2006/relationships/image" Target="../media/image2.png"/><Relationship Id="rId3" Type="http://schemas.openxmlformats.org/officeDocument/2006/relationships/tags" Target="../tags/tag256.xml"/><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5" Type="http://schemas.openxmlformats.org/officeDocument/2006/relationships/tags" Target="../tags/tag19.xml"/><Relationship Id="rId14" Type="http://schemas.openxmlformats.org/officeDocument/2006/relationships/image" Target="../media/image10.svg"/><Relationship Id="rId13" Type="http://schemas.openxmlformats.org/officeDocument/2006/relationships/image" Target="../media/image9.png"/><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260.xml"/><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tags" Target="../tags/tag262.xml"/><Relationship Id="rId3" Type="http://schemas.openxmlformats.org/officeDocument/2006/relationships/tags" Target="../tags/tag261.xml"/><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9" Type="http://schemas.openxmlformats.org/officeDocument/2006/relationships/tags" Target="../tags/tag264.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263.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9" Type="http://schemas.openxmlformats.org/officeDocument/2006/relationships/tags" Target="../tags/tag266.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265.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3" Type="http://schemas.openxmlformats.org/officeDocument/2006/relationships/tags" Target="../tags/tag270.xml"/><Relationship Id="rId12" Type="http://schemas.openxmlformats.org/officeDocument/2006/relationships/tags" Target="../tags/tag269.xml"/><Relationship Id="rId11" Type="http://schemas.openxmlformats.org/officeDocument/2006/relationships/tags" Target="../tags/tag268.xml"/><Relationship Id="rId10" Type="http://schemas.openxmlformats.org/officeDocument/2006/relationships/tags" Target="../tags/tag267.xml"/><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9" Type="http://schemas.openxmlformats.org/officeDocument/2006/relationships/tags" Target="../tags/tag274.xml"/><Relationship Id="rId8" Type="http://schemas.openxmlformats.org/officeDocument/2006/relationships/tags" Target="../tags/tag273.xml"/><Relationship Id="rId7" Type="http://schemas.openxmlformats.org/officeDocument/2006/relationships/tags" Target="../tags/tag272.xml"/><Relationship Id="rId6" Type="http://schemas.openxmlformats.org/officeDocument/2006/relationships/tags" Target="../tags/tag271.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5" Type="http://schemas.openxmlformats.org/officeDocument/2006/relationships/tags" Target="../tags/tag278.xml"/><Relationship Id="rId14" Type="http://schemas.openxmlformats.org/officeDocument/2006/relationships/image" Target="../media/image10.svg"/><Relationship Id="rId13" Type="http://schemas.openxmlformats.org/officeDocument/2006/relationships/image" Target="../media/image9.png"/><Relationship Id="rId12" Type="http://schemas.openxmlformats.org/officeDocument/2006/relationships/tags" Target="../tags/tag277.xml"/><Relationship Id="rId11" Type="http://schemas.openxmlformats.org/officeDocument/2006/relationships/tags" Target="../tags/tag276.xml"/><Relationship Id="rId10" Type="http://schemas.openxmlformats.org/officeDocument/2006/relationships/tags" Target="../tags/tag275.xml"/><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9" Type="http://schemas.openxmlformats.org/officeDocument/2006/relationships/tags" Target="../tags/tag282.xml"/><Relationship Id="rId8" Type="http://schemas.openxmlformats.org/officeDocument/2006/relationships/tags" Target="../tags/tag281.xml"/><Relationship Id="rId7" Type="http://schemas.openxmlformats.org/officeDocument/2006/relationships/tags" Target="../tags/tag280.xml"/><Relationship Id="rId6" Type="http://schemas.openxmlformats.org/officeDocument/2006/relationships/tags" Target="../tags/tag279.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9" Type="http://schemas.openxmlformats.org/officeDocument/2006/relationships/tags" Target="../tags/tag292.xml"/><Relationship Id="rId28" Type="http://schemas.openxmlformats.org/officeDocument/2006/relationships/image" Target="../media/image10.svg"/><Relationship Id="rId27" Type="http://schemas.openxmlformats.org/officeDocument/2006/relationships/image" Target="../media/image9.png"/><Relationship Id="rId26" Type="http://schemas.openxmlformats.org/officeDocument/2006/relationships/tags" Target="../tags/tag291.xml"/><Relationship Id="rId25" Type="http://schemas.openxmlformats.org/officeDocument/2006/relationships/image" Target="../media/image18.svg"/><Relationship Id="rId24" Type="http://schemas.openxmlformats.org/officeDocument/2006/relationships/image" Target="../media/image17.png"/><Relationship Id="rId23" Type="http://schemas.openxmlformats.org/officeDocument/2006/relationships/tags" Target="../tags/tag290.xml"/><Relationship Id="rId22" Type="http://schemas.openxmlformats.org/officeDocument/2006/relationships/image" Target="../media/image16.svg"/><Relationship Id="rId21" Type="http://schemas.openxmlformats.org/officeDocument/2006/relationships/image" Target="../media/image15.png"/><Relationship Id="rId20" Type="http://schemas.openxmlformats.org/officeDocument/2006/relationships/tags" Target="../tags/tag289.xml"/><Relationship Id="rId2" Type="http://schemas.openxmlformats.org/officeDocument/2006/relationships/image" Target="../media/image5.png"/><Relationship Id="rId19" Type="http://schemas.openxmlformats.org/officeDocument/2006/relationships/image" Target="../media/image14.svg"/><Relationship Id="rId18" Type="http://schemas.openxmlformats.org/officeDocument/2006/relationships/image" Target="../media/image13.png"/><Relationship Id="rId17" Type="http://schemas.openxmlformats.org/officeDocument/2006/relationships/tags" Target="../tags/tag288.xml"/><Relationship Id="rId16" Type="http://schemas.openxmlformats.org/officeDocument/2006/relationships/image" Target="../media/image12.svg"/><Relationship Id="rId15" Type="http://schemas.openxmlformats.org/officeDocument/2006/relationships/image" Target="../media/image11.png"/><Relationship Id="rId14" Type="http://schemas.openxmlformats.org/officeDocument/2006/relationships/tags" Target="../tags/tag287.xml"/><Relationship Id="rId13" Type="http://schemas.openxmlformats.org/officeDocument/2006/relationships/tags" Target="../tags/tag286.xml"/><Relationship Id="rId12" Type="http://schemas.openxmlformats.org/officeDocument/2006/relationships/tags" Target="../tags/tag285.xml"/><Relationship Id="rId11" Type="http://schemas.openxmlformats.org/officeDocument/2006/relationships/tags" Target="../tags/tag284.xml"/><Relationship Id="rId10" Type="http://schemas.openxmlformats.org/officeDocument/2006/relationships/tags" Target="../tags/tag283.xml"/><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9" Type="http://schemas.openxmlformats.org/officeDocument/2006/relationships/tags" Target="../tags/tag296.xml"/><Relationship Id="rId8" Type="http://schemas.openxmlformats.org/officeDocument/2006/relationships/image" Target="../media/image20.jpeg"/><Relationship Id="rId7" Type="http://schemas.openxmlformats.org/officeDocument/2006/relationships/tags" Target="../tags/tag295.xml"/><Relationship Id="rId6" Type="http://schemas.openxmlformats.org/officeDocument/2006/relationships/image" Target="../media/image19.png"/><Relationship Id="rId5" Type="http://schemas.openxmlformats.org/officeDocument/2006/relationships/tags" Target="../tags/tag294.xml"/><Relationship Id="rId4" Type="http://schemas.openxmlformats.org/officeDocument/2006/relationships/image" Target="../media/image2.png"/><Relationship Id="rId3" Type="http://schemas.openxmlformats.org/officeDocument/2006/relationships/tags" Target="../tags/tag293.xml"/><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297.xml"/><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tags" Target="../tags/tag299.xml"/><Relationship Id="rId3" Type="http://schemas.openxmlformats.org/officeDocument/2006/relationships/tags" Target="../tags/tag298.xml"/><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9" Type="http://schemas.openxmlformats.org/officeDocument/2006/relationships/tags" Target="../tags/tag301.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300.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9" Type="http://schemas.openxmlformats.org/officeDocument/2006/relationships/tags" Target="../tags/tag33.xml"/><Relationship Id="rId28" Type="http://schemas.openxmlformats.org/officeDocument/2006/relationships/image" Target="../media/image10.svg"/><Relationship Id="rId27" Type="http://schemas.openxmlformats.org/officeDocument/2006/relationships/image" Target="../media/image9.png"/><Relationship Id="rId26" Type="http://schemas.openxmlformats.org/officeDocument/2006/relationships/tags" Target="../tags/tag32.xml"/><Relationship Id="rId25" Type="http://schemas.openxmlformats.org/officeDocument/2006/relationships/image" Target="../media/image18.svg"/><Relationship Id="rId24" Type="http://schemas.openxmlformats.org/officeDocument/2006/relationships/image" Target="../media/image17.png"/><Relationship Id="rId23" Type="http://schemas.openxmlformats.org/officeDocument/2006/relationships/tags" Target="../tags/tag31.xml"/><Relationship Id="rId22" Type="http://schemas.openxmlformats.org/officeDocument/2006/relationships/image" Target="../media/image16.svg"/><Relationship Id="rId21" Type="http://schemas.openxmlformats.org/officeDocument/2006/relationships/image" Target="../media/image15.png"/><Relationship Id="rId20" Type="http://schemas.openxmlformats.org/officeDocument/2006/relationships/tags" Target="../tags/tag30.xml"/><Relationship Id="rId2" Type="http://schemas.openxmlformats.org/officeDocument/2006/relationships/image" Target="../media/image5.png"/><Relationship Id="rId19" Type="http://schemas.openxmlformats.org/officeDocument/2006/relationships/image" Target="../media/image14.svg"/><Relationship Id="rId18" Type="http://schemas.openxmlformats.org/officeDocument/2006/relationships/image" Target="../media/image13.png"/><Relationship Id="rId17" Type="http://schemas.openxmlformats.org/officeDocument/2006/relationships/tags" Target="../tags/tag29.xml"/><Relationship Id="rId16" Type="http://schemas.openxmlformats.org/officeDocument/2006/relationships/image" Target="../media/image12.svg"/><Relationship Id="rId15" Type="http://schemas.openxmlformats.org/officeDocument/2006/relationships/image" Target="../media/image11.png"/><Relationship Id="rId14" Type="http://schemas.openxmlformats.org/officeDocument/2006/relationships/tags" Target="../tags/tag28.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9" Type="http://schemas.openxmlformats.org/officeDocument/2006/relationships/tags" Target="../tags/tag303.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302.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3" Type="http://schemas.openxmlformats.org/officeDocument/2006/relationships/tags" Target="../tags/tag307.xml"/><Relationship Id="rId12" Type="http://schemas.openxmlformats.org/officeDocument/2006/relationships/tags" Target="../tags/tag306.xml"/><Relationship Id="rId11" Type="http://schemas.openxmlformats.org/officeDocument/2006/relationships/tags" Target="../tags/tag305.xml"/><Relationship Id="rId10" Type="http://schemas.openxmlformats.org/officeDocument/2006/relationships/tags" Target="../tags/tag304.xml"/><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9" Type="http://schemas.openxmlformats.org/officeDocument/2006/relationships/tags" Target="../tags/tag311.xml"/><Relationship Id="rId8" Type="http://schemas.openxmlformats.org/officeDocument/2006/relationships/tags" Target="../tags/tag310.xml"/><Relationship Id="rId7" Type="http://schemas.openxmlformats.org/officeDocument/2006/relationships/tags" Target="../tags/tag309.xml"/><Relationship Id="rId6" Type="http://schemas.openxmlformats.org/officeDocument/2006/relationships/tags" Target="../tags/tag308.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5" Type="http://schemas.openxmlformats.org/officeDocument/2006/relationships/tags" Target="../tags/tag315.xml"/><Relationship Id="rId14" Type="http://schemas.openxmlformats.org/officeDocument/2006/relationships/image" Target="../media/image10.svg"/><Relationship Id="rId13" Type="http://schemas.openxmlformats.org/officeDocument/2006/relationships/image" Target="../media/image9.png"/><Relationship Id="rId12" Type="http://schemas.openxmlformats.org/officeDocument/2006/relationships/tags" Target="../tags/tag314.xml"/><Relationship Id="rId11" Type="http://schemas.openxmlformats.org/officeDocument/2006/relationships/tags" Target="../tags/tag313.xml"/><Relationship Id="rId10" Type="http://schemas.openxmlformats.org/officeDocument/2006/relationships/tags" Target="../tags/tag312.xml"/><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9" Type="http://schemas.openxmlformats.org/officeDocument/2006/relationships/tags" Target="../tags/tag319.xml"/><Relationship Id="rId8" Type="http://schemas.openxmlformats.org/officeDocument/2006/relationships/tags" Target="../tags/tag318.xml"/><Relationship Id="rId7" Type="http://schemas.openxmlformats.org/officeDocument/2006/relationships/tags" Target="../tags/tag317.xml"/><Relationship Id="rId6" Type="http://schemas.openxmlformats.org/officeDocument/2006/relationships/tags" Target="../tags/tag316.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9" Type="http://schemas.openxmlformats.org/officeDocument/2006/relationships/tags" Target="../tags/tag329.xml"/><Relationship Id="rId28" Type="http://schemas.openxmlformats.org/officeDocument/2006/relationships/image" Target="../media/image10.svg"/><Relationship Id="rId27" Type="http://schemas.openxmlformats.org/officeDocument/2006/relationships/image" Target="../media/image9.png"/><Relationship Id="rId26" Type="http://schemas.openxmlformats.org/officeDocument/2006/relationships/tags" Target="../tags/tag328.xml"/><Relationship Id="rId25" Type="http://schemas.openxmlformats.org/officeDocument/2006/relationships/image" Target="../media/image18.svg"/><Relationship Id="rId24" Type="http://schemas.openxmlformats.org/officeDocument/2006/relationships/image" Target="../media/image17.png"/><Relationship Id="rId23" Type="http://schemas.openxmlformats.org/officeDocument/2006/relationships/tags" Target="../tags/tag327.xml"/><Relationship Id="rId22" Type="http://schemas.openxmlformats.org/officeDocument/2006/relationships/image" Target="../media/image16.svg"/><Relationship Id="rId21" Type="http://schemas.openxmlformats.org/officeDocument/2006/relationships/image" Target="../media/image15.png"/><Relationship Id="rId20" Type="http://schemas.openxmlformats.org/officeDocument/2006/relationships/tags" Target="../tags/tag326.xml"/><Relationship Id="rId2" Type="http://schemas.openxmlformats.org/officeDocument/2006/relationships/image" Target="../media/image5.png"/><Relationship Id="rId19" Type="http://schemas.openxmlformats.org/officeDocument/2006/relationships/image" Target="../media/image14.svg"/><Relationship Id="rId18" Type="http://schemas.openxmlformats.org/officeDocument/2006/relationships/image" Target="../media/image13.png"/><Relationship Id="rId17" Type="http://schemas.openxmlformats.org/officeDocument/2006/relationships/tags" Target="../tags/tag325.xml"/><Relationship Id="rId16" Type="http://schemas.openxmlformats.org/officeDocument/2006/relationships/image" Target="../media/image12.svg"/><Relationship Id="rId15" Type="http://schemas.openxmlformats.org/officeDocument/2006/relationships/image" Target="../media/image11.png"/><Relationship Id="rId14" Type="http://schemas.openxmlformats.org/officeDocument/2006/relationships/tags" Target="../tags/tag324.xml"/><Relationship Id="rId13" Type="http://schemas.openxmlformats.org/officeDocument/2006/relationships/tags" Target="../tags/tag323.xml"/><Relationship Id="rId12" Type="http://schemas.openxmlformats.org/officeDocument/2006/relationships/tags" Target="../tags/tag322.xml"/><Relationship Id="rId11" Type="http://schemas.openxmlformats.org/officeDocument/2006/relationships/tags" Target="../tags/tag321.xml"/><Relationship Id="rId10" Type="http://schemas.openxmlformats.org/officeDocument/2006/relationships/tags" Target="../tags/tag320.xml"/><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9" Type="http://schemas.openxmlformats.org/officeDocument/2006/relationships/tags" Target="../tags/tag333.xml"/><Relationship Id="rId8" Type="http://schemas.openxmlformats.org/officeDocument/2006/relationships/image" Target="../media/image20.jpeg"/><Relationship Id="rId7" Type="http://schemas.openxmlformats.org/officeDocument/2006/relationships/tags" Target="../tags/tag332.xml"/><Relationship Id="rId6" Type="http://schemas.openxmlformats.org/officeDocument/2006/relationships/image" Target="../media/image19.png"/><Relationship Id="rId5" Type="http://schemas.openxmlformats.org/officeDocument/2006/relationships/tags" Target="../tags/tag331.xml"/><Relationship Id="rId4" Type="http://schemas.openxmlformats.org/officeDocument/2006/relationships/image" Target="../media/image2.png"/><Relationship Id="rId3" Type="http://schemas.openxmlformats.org/officeDocument/2006/relationships/tags" Target="../tags/tag330.xml"/><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334.xml"/><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tags" Target="../tags/tag336.xml"/><Relationship Id="rId3" Type="http://schemas.openxmlformats.org/officeDocument/2006/relationships/tags" Target="../tags/tag335.xml"/><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9" Type="http://schemas.openxmlformats.org/officeDocument/2006/relationships/tags" Target="../tags/tag338.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337.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9" Type="http://schemas.openxmlformats.org/officeDocument/2006/relationships/tags" Target="../tags/tag340.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339.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3" Type="http://schemas.openxmlformats.org/officeDocument/2006/relationships/tags" Target="../tags/tag344.xml"/><Relationship Id="rId12" Type="http://schemas.openxmlformats.org/officeDocument/2006/relationships/tags" Target="../tags/tag343.xml"/><Relationship Id="rId11" Type="http://schemas.openxmlformats.org/officeDocument/2006/relationships/tags" Target="../tags/tag342.xml"/><Relationship Id="rId10" Type="http://schemas.openxmlformats.org/officeDocument/2006/relationships/tags" Target="../tags/tag341.xml"/><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9" Type="http://schemas.openxmlformats.org/officeDocument/2006/relationships/tags" Target="../tags/tag348.xml"/><Relationship Id="rId8" Type="http://schemas.openxmlformats.org/officeDocument/2006/relationships/tags" Target="../tags/tag347.xml"/><Relationship Id="rId7" Type="http://schemas.openxmlformats.org/officeDocument/2006/relationships/tags" Target="../tags/tag346.xml"/><Relationship Id="rId6" Type="http://schemas.openxmlformats.org/officeDocument/2006/relationships/tags" Target="../tags/tag345.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5" Type="http://schemas.openxmlformats.org/officeDocument/2006/relationships/tags" Target="../tags/tag352.xml"/><Relationship Id="rId14" Type="http://schemas.openxmlformats.org/officeDocument/2006/relationships/image" Target="../media/image10.svg"/><Relationship Id="rId13" Type="http://schemas.openxmlformats.org/officeDocument/2006/relationships/image" Target="../media/image9.png"/><Relationship Id="rId12" Type="http://schemas.openxmlformats.org/officeDocument/2006/relationships/tags" Target="../tags/tag351.xml"/><Relationship Id="rId11" Type="http://schemas.openxmlformats.org/officeDocument/2006/relationships/tags" Target="../tags/tag350.xml"/><Relationship Id="rId10" Type="http://schemas.openxmlformats.org/officeDocument/2006/relationships/tags" Target="../tags/tag349.xml"/><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9" Type="http://schemas.openxmlformats.org/officeDocument/2006/relationships/tags" Target="../tags/tag356.xml"/><Relationship Id="rId8" Type="http://schemas.openxmlformats.org/officeDocument/2006/relationships/tags" Target="../tags/tag355.xml"/><Relationship Id="rId7" Type="http://schemas.openxmlformats.org/officeDocument/2006/relationships/tags" Target="../tags/tag354.xml"/><Relationship Id="rId6" Type="http://schemas.openxmlformats.org/officeDocument/2006/relationships/tags" Target="../tags/tag353.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9" Type="http://schemas.openxmlformats.org/officeDocument/2006/relationships/tags" Target="../tags/tag366.xml"/><Relationship Id="rId28" Type="http://schemas.openxmlformats.org/officeDocument/2006/relationships/image" Target="../media/image10.svg"/><Relationship Id="rId27" Type="http://schemas.openxmlformats.org/officeDocument/2006/relationships/image" Target="../media/image9.png"/><Relationship Id="rId26" Type="http://schemas.openxmlformats.org/officeDocument/2006/relationships/tags" Target="../tags/tag365.xml"/><Relationship Id="rId25" Type="http://schemas.openxmlformats.org/officeDocument/2006/relationships/image" Target="../media/image18.svg"/><Relationship Id="rId24" Type="http://schemas.openxmlformats.org/officeDocument/2006/relationships/image" Target="../media/image17.png"/><Relationship Id="rId23" Type="http://schemas.openxmlformats.org/officeDocument/2006/relationships/tags" Target="../tags/tag364.xml"/><Relationship Id="rId22" Type="http://schemas.openxmlformats.org/officeDocument/2006/relationships/image" Target="../media/image16.svg"/><Relationship Id="rId21" Type="http://schemas.openxmlformats.org/officeDocument/2006/relationships/image" Target="../media/image15.png"/><Relationship Id="rId20" Type="http://schemas.openxmlformats.org/officeDocument/2006/relationships/tags" Target="../tags/tag363.xml"/><Relationship Id="rId2" Type="http://schemas.openxmlformats.org/officeDocument/2006/relationships/image" Target="../media/image5.png"/><Relationship Id="rId19" Type="http://schemas.openxmlformats.org/officeDocument/2006/relationships/image" Target="../media/image14.svg"/><Relationship Id="rId18" Type="http://schemas.openxmlformats.org/officeDocument/2006/relationships/image" Target="../media/image13.png"/><Relationship Id="rId17" Type="http://schemas.openxmlformats.org/officeDocument/2006/relationships/tags" Target="../tags/tag362.xml"/><Relationship Id="rId16" Type="http://schemas.openxmlformats.org/officeDocument/2006/relationships/image" Target="../media/image12.svg"/><Relationship Id="rId15" Type="http://schemas.openxmlformats.org/officeDocument/2006/relationships/image" Target="../media/image11.png"/><Relationship Id="rId14" Type="http://schemas.openxmlformats.org/officeDocument/2006/relationships/tags" Target="../tags/tag361.xml"/><Relationship Id="rId13" Type="http://schemas.openxmlformats.org/officeDocument/2006/relationships/tags" Target="../tags/tag360.xml"/><Relationship Id="rId12" Type="http://schemas.openxmlformats.org/officeDocument/2006/relationships/tags" Target="../tags/tag359.xml"/><Relationship Id="rId11" Type="http://schemas.openxmlformats.org/officeDocument/2006/relationships/tags" Target="../tags/tag358.xml"/><Relationship Id="rId10" Type="http://schemas.openxmlformats.org/officeDocument/2006/relationships/tags" Target="../tags/tag357.xml"/><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image" Target="../media/image20.jpeg"/><Relationship Id="rId7" Type="http://schemas.openxmlformats.org/officeDocument/2006/relationships/tags" Target="../tags/tag36.xml"/><Relationship Id="rId6" Type="http://schemas.openxmlformats.org/officeDocument/2006/relationships/image" Target="../media/image19.png"/><Relationship Id="rId5" Type="http://schemas.openxmlformats.org/officeDocument/2006/relationships/tags" Target="../tags/tag35.xml"/><Relationship Id="rId4" Type="http://schemas.openxmlformats.org/officeDocument/2006/relationships/image" Target="../media/image2.png"/><Relationship Id="rId3" Type="http://schemas.openxmlformats.org/officeDocument/2006/relationships/tags" Target="../tags/tag34.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9" Type="http://schemas.openxmlformats.org/officeDocument/2006/relationships/tags" Target="../tags/tag370.xml"/><Relationship Id="rId8" Type="http://schemas.openxmlformats.org/officeDocument/2006/relationships/image" Target="../media/image20.jpeg"/><Relationship Id="rId7" Type="http://schemas.openxmlformats.org/officeDocument/2006/relationships/tags" Target="../tags/tag369.xml"/><Relationship Id="rId6" Type="http://schemas.openxmlformats.org/officeDocument/2006/relationships/image" Target="../media/image19.png"/><Relationship Id="rId5" Type="http://schemas.openxmlformats.org/officeDocument/2006/relationships/tags" Target="../tags/tag368.xml"/><Relationship Id="rId4" Type="http://schemas.openxmlformats.org/officeDocument/2006/relationships/image" Target="../media/image2.png"/><Relationship Id="rId3" Type="http://schemas.openxmlformats.org/officeDocument/2006/relationships/tags" Target="../tags/tag367.xml"/><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371.xml"/><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72.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tags" Target="../tags/tag373.xml"/><Relationship Id="rId3" Type="http://schemas.openxmlformats.org/officeDocument/2006/relationships/tags" Target="../tags/tag372.xml"/><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9" Type="http://schemas.openxmlformats.org/officeDocument/2006/relationships/tags" Target="../tags/tag375.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374.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9" Type="http://schemas.openxmlformats.org/officeDocument/2006/relationships/tags" Target="../tags/tag377.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376.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3" Type="http://schemas.openxmlformats.org/officeDocument/2006/relationships/tags" Target="../tags/tag381.xml"/><Relationship Id="rId12" Type="http://schemas.openxmlformats.org/officeDocument/2006/relationships/tags" Target="../tags/tag380.xml"/><Relationship Id="rId11" Type="http://schemas.openxmlformats.org/officeDocument/2006/relationships/tags" Target="../tags/tag379.xml"/><Relationship Id="rId10" Type="http://schemas.openxmlformats.org/officeDocument/2006/relationships/tags" Target="../tags/tag378.xml"/><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9" Type="http://schemas.openxmlformats.org/officeDocument/2006/relationships/tags" Target="../tags/tag385.xml"/><Relationship Id="rId8" Type="http://schemas.openxmlformats.org/officeDocument/2006/relationships/tags" Target="../tags/tag384.xml"/><Relationship Id="rId7" Type="http://schemas.openxmlformats.org/officeDocument/2006/relationships/tags" Target="../tags/tag383.xml"/><Relationship Id="rId6" Type="http://schemas.openxmlformats.org/officeDocument/2006/relationships/tags" Target="../tags/tag382.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5" Type="http://schemas.openxmlformats.org/officeDocument/2006/relationships/tags" Target="../tags/tag389.xml"/><Relationship Id="rId14" Type="http://schemas.openxmlformats.org/officeDocument/2006/relationships/image" Target="../media/image10.svg"/><Relationship Id="rId13" Type="http://schemas.openxmlformats.org/officeDocument/2006/relationships/image" Target="../media/image9.png"/><Relationship Id="rId12" Type="http://schemas.openxmlformats.org/officeDocument/2006/relationships/tags" Target="../tags/tag388.xml"/><Relationship Id="rId11" Type="http://schemas.openxmlformats.org/officeDocument/2006/relationships/tags" Target="../tags/tag387.xml"/><Relationship Id="rId10" Type="http://schemas.openxmlformats.org/officeDocument/2006/relationships/tags" Target="../tags/tag386.xml"/><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9" Type="http://schemas.openxmlformats.org/officeDocument/2006/relationships/tags" Target="../tags/tag393.xml"/><Relationship Id="rId8" Type="http://schemas.openxmlformats.org/officeDocument/2006/relationships/tags" Target="../tags/tag392.xml"/><Relationship Id="rId7" Type="http://schemas.openxmlformats.org/officeDocument/2006/relationships/tags" Target="../tags/tag391.xml"/><Relationship Id="rId6" Type="http://schemas.openxmlformats.org/officeDocument/2006/relationships/tags" Target="../tags/tag390.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9" Type="http://schemas.openxmlformats.org/officeDocument/2006/relationships/tags" Target="../tags/tag403.xml"/><Relationship Id="rId28" Type="http://schemas.openxmlformats.org/officeDocument/2006/relationships/image" Target="../media/image10.svg"/><Relationship Id="rId27" Type="http://schemas.openxmlformats.org/officeDocument/2006/relationships/image" Target="../media/image9.png"/><Relationship Id="rId26" Type="http://schemas.openxmlformats.org/officeDocument/2006/relationships/tags" Target="../tags/tag402.xml"/><Relationship Id="rId25" Type="http://schemas.openxmlformats.org/officeDocument/2006/relationships/image" Target="../media/image18.svg"/><Relationship Id="rId24" Type="http://schemas.openxmlformats.org/officeDocument/2006/relationships/image" Target="../media/image17.png"/><Relationship Id="rId23" Type="http://schemas.openxmlformats.org/officeDocument/2006/relationships/tags" Target="../tags/tag401.xml"/><Relationship Id="rId22" Type="http://schemas.openxmlformats.org/officeDocument/2006/relationships/image" Target="../media/image16.svg"/><Relationship Id="rId21" Type="http://schemas.openxmlformats.org/officeDocument/2006/relationships/image" Target="../media/image15.png"/><Relationship Id="rId20" Type="http://schemas.openxmlformats.org/officeDocument/2006/relationships/tags" Target="../tags/tag400.xml"/><Relationship Id="rId2" Type="http://schemas.openxmlformats.org/officeDocument/2006/relationships/image" Target="../media/image5.png"/><Relationship Id="rId19" Type="http://schemas.openxmlformats.org/officeDocument/2006/relationships/image" Target="../media/image14.svg"/><Relationship Id="rId18" Type="http://schemas.openxmlformats.org/officeDocument/2006/relationships/image" Target="../media/image13.png"/><Relationship Id="rId17" Type="http://schemas.openxmlformats.org/officeDocument/2006/relationships/tags" Target="../tags/tag399.xml"/><Relationship Id="rId16" Type="http://schemas.openxmlformats.org/officeDocument/2006/relationships/image" Target="../media/image12.svg"/><Relationship Id="rId15" Type="http://schemas.openxmlformats.org/officeDocument/2006/relationships/image" Target="../media/image11.png"/><Relationship Id="rId14" Type="http://schemas.openxmlformats.org/officeDocument/2006/relationships/tags" Target="../tags/tag398.xml"/><Relationship Id="rId13" Type="http://schemas.openxmlformats.org/officeDocument/2006/relationships/tags" Target="../tags/tag397.xml"/><Relationship Id="rId12" Type="http://schemas.openxmlformats.org/officeDocument/2006/relationships/tags" Target="../tags/tag396.xml"/><Relationship Id="rId11" Type="http://schemas.openxmlformats.org/officeDocument/2006/relationships/tags" Target="../tags/tag395.xml"/><Relationship Id="rId10" Type="http://schemas.openxmlformats.org/officeDocument/2006/relationships/tags" Target="../tags/tag394.xml"/><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9" Type="http://schemas.openxmlformats.org/officeDocument/2006/relationships/tags" Target="../tags/tag407.xml"/><Relationship Id="rId8" Type="http://schemas.openxmlformats.org/officeDocument/2006/relationships/image" Target="../media/image20.jpeg"/><Relationship Id="rId7" Type="http://schemas.openxmlformats.org/officeDocument/2006/relationships/tags" Target="../tags/tag406.xml"/><Relationship Id="rId6" Type="http://schemas.openxmlformats.org/officeDocument/2006/relationships/image" Target="../media/image19.png"/><Relationship Id="rId5" Type="http://schemas.openxmlformats.org/officeDocument/2006/relationships/tags" Target="../tags/tag405.xml"/><Relationship Id="rId4" Type="http://schemas.openxmlformats.org/officeDocument/2006/relationships/image" Target="../media/image2.png"/><Relationship Id="rId3" Type="http://schemas.openxmlformats.org/officeDocument/2006/relationships/tags" Target="../tags/tag404.xml"/><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408.xml"/><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7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tags" Target="../tags/tag410.xml"/><Relationship Id="rId3" Type="http://schemas.openxmlformats.org/officeDocument/2006/relationships/tags" Target="../tags/tag409.xml"/><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38.xm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9" Type="http://schemas.openxmlformats.org/officeDocument/2006/relationships/tags" Target="../tags/tag412.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411.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81.xml.rels><?xml version="1.0" encoding="UTF-8" standalone="yes"?>
<Relationships xmlns="http://schemas.openxmlformats.org/package/2006/relationships"><Relationship Id="rId9" Type="http://schemas.openxmlformats.org/officeDocument/2006/relationships/tags" Target="../tags/tag414.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413.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3" Type="http://schemas.openxmlformats.org/officeDocument/2006/relationships/tags" Target="../tags/tag418.xml"/><Relationship Id="rId12" Type="http://schemas.openxmlformats.org/officeDocument/2006/relationships/tags" Target="../tags/tag417.xml"/><Relationship Id="rId11" Type="http://schemas.openxmlformats.org/officeDocument/2006/relationships/tags" Target="../tags/tag416.xml"/><Relationship Id="rId10" Type="http://schemas.openxmlformats.org/officeDocument/2006/relationships/tags" Target="../tags/tag415.xml"/><Relationship Id="rId1" Type="http://schemas.openxmlformats.org/officeDocument/2006/relationships/slideMaster" Target="../slideMasters/slideMaster12.xml"/></Relationships>
</file>

<file path=ppt/slideLayouts/_rels/slideLayout82.xml.rels><?xml version="1.0" encoding="UTF-8" standalone="yes"?>
<Relationships xmlns="http://schemas.openxmlformats.org/package/2006/relationships"><Relationship Id="rId9" Type="http://schemas.openxmlformats.org/officeDocument/2006/relationships/tags" Target="../tags/tag422.xml"/><Relationship Id="rId8" Type="http://schemas.openxmlformats.org/officeDocument/2006/relationships/tags" Target="../tags/tag421.xml"/><Relationship Id="rId7" Type="http://schemas.openxmlformats.org/officeDocument/2006/relationships/tags" Target="../tags/tag420.xml"/><Relationship Id="rId6" Type="http://schemas.openxmlformats.org/officeDocument/2006/relationships/tags" Target="../tags/tag419.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5" Type="http://schemas.openxmlformats.org/officeDocument/2006/relationships/tags" Target="../tags/tag426.xml"/><Relationship Id="rId14" Type="http://schemas.openxmlformats.org/officeDocument/2006/relationships/image" Target="../media/image10.svg"/><Relationship Id="rId13" Type="http://schemas.openxmlformats.org/officeDocument/2006/relationships/image" Target="../media/image9.png"/><Relationship Id="rId12" Type="http://schemas.openxmlformats.org/officeDocument/2006/relationships/tags" Target="../tags/tag425.xml"/><Relationship Id="rId11" Type="http://schemas.openxmlformats.org/officeDocument/2006/relationships/tags" Target="../tags/tag424.xml"/><Relationship Id="rId10" Type="http://schemas.openxmlformats.org/officeDocument/2006/relationships/tags" Target="../tags/tag423.xml"/><Relationship Id="rId1" Type="http://schemas.openxmlformats.org/officeDocument/2006/relationships/slideMaster" Target="../slideMasters/slideMaster12.xml"/></Relationships>
</file>

<file path=ppt/slideLayouts/_rels/slideLayout83.xml.rels><?xml version="1.0" encoding="UTF-8" standalone="yes"?>
<Relationships xmlns="http://schemas.openxmlformats.org/package/2006/relationships"><Relationship Id="rId9" Type="http://schemas.openxmlformats.org/officeDocument/2006/relationships/tags" Target="../tags/tag430.xml"/><Relationship Id="rId8" Type="http://schemas.openxmlformats.org/officeDocument/2006/relationships/tags" Target="../tags/tag429.xml"/><Relationship Id="rId7" Type="http://schemas.openxmlformats.org/officeDocument/2006/relationships/tags" Target="../tags/tag428.xml"/><Relationship Id="rId6" Type="http://schemas.openxmlformats.org/officeDocument/2006/relationships/tags" Target="../tags/tag427.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9" Type="http://schemas.openxmlformats.org/officeDocument/2006/relationships/tags" Target="../tags/tag440.xml"/><Relationship Id="rId28" Type="http://schemas.openxmlformats.org/officeDocument/2006/relationships/image" Target="../media/image10.svg"/><Relationship Id="rId27" Type="http://schemas.openxmlformats.org/officeDocument/2006/relationships/image" Target="../media/image9.png"/><Relationship Id="rId26" Type="http://schemas.openxmlformats.org/officeDocument/2006/relationships/tags" Target="../tags/tag439.xml"/><Relationship Id="rId25" Type="http://schemas.openxmlformats.org/officeDocument/2006/relationships/image" Target="../media/image18.svg"/><Relationship Id="rId24" Type="http://schemas.openxmlformats.org/officeDocument/2006/relationships/image" Target="../media/image17.png"/><Relationship Id="rId23" Type="http://schemas.openxmlformats.org/officeDocument/2006/relationships/tags" Target="../tags/tag438.xml"/><Relationship Id="rId22" Type="http://schemas.openxmlformats.org/officeDocument/2006/relationships/image" Target="../media/image16.svg"/><Relationship Id="rId21" Type="http://schemas.openxmlformats.org/officeDocument/2006/relationships/image" Target="../media/image15.png"/><Relationship Id="rId20" Type="http://schemas.openxmlformats.org/officeDocument/2006/relationships/tags" Target="../tags/tag437.xml"/><Relationship Id="rId2" Type="http://schemas.openxmlformats.org/officeDocument/2006/relationships/image" Target="../media/image5.png"/><Relationship Id="rId19" Type="http://schemas.openxmlformats.org/officeDocument/2006/relationships/image" Target="../media/image14.svg"/><Relationship Id="rId18" Type="http://schemas.openxmlformats.org/officeDocument/2006/relationships/image" Target="../media/image13.png"/><Relationship Id="rId17" Type="http://schemas.openxmlformats.org/officeDocument/2006/relationships/tags" Target="../tags/tag436.xml"/><Relationship Id="rId16" Type="http://schemas.openxmlformats.org/officeDocument/2006/relationships/image" Target="../media/image12.svg"/><Relationship Id="rId15" Type="http://schemas.openxmlformats.org/officeDocument/2006/relationships/image" Target="../media/image11.png"/><Relationship Id="rId14" Type="http://schemas.openxmlformats.org/officeDocument/2006/relationships/tags" Target="../tags/tag435.xml"/><Relationship Id="rId13" Type="http://schemas.openxmlformats.org/officeDocument/2006/relationships/tags" Target="../tags/tag434.xml"/><Relationship Id="rId12" Type="http://schemas.openxmlformats.org/officeDocument/2006/relationships/tags" Target="../tags/tag433.xml"/><Relationship Id="rId11" Type="http://schemas.openxmlformats.org/officeDocument/2006/relationships/tags" Target="../tags/tag432.xml"/><Relationship Id="rId10" Type="http://schemas.openxmlformats.org/officeDocument/2006/relationships/tags" Target="../tags/tag431.xml"/><Relationship Id="rId1" Type="http://schemas.openxmlformats.org/officeDocument/2006/relationships/slideMaster" Target="../slideMasters/slideMaster12.xml"/></Relationships>
</file>

<file path=ppt/slideLayouts/_rels/slideLayout84.xml.rels><?xml version="1.0" encoding="UTF-8" standalone="yes"?>
<Relationships xmlns="http://schemas.openxmlformats.org/package/2006/relationships"><Relationship Id="rId9" Type="http://schemas.openxmlformats.org/officeDocument/2006/relationships/tags" Target="../tags/tag444.xml"/><Relationship Id="rId8" Type="http://schemas.openxmlformats.org/officeDocument/2006/relationships/image" Target="../media/image20.jpeg"/><Relationship Id="rId7" Type="http://schemas.openxmlformats.org/officeDocument/2006/relationships/tags" Target="../tags/tag443.xml"/><Relationship Id="rId6" Type="http://schemas.openxmlformats.org/officeDocument/2006/relationships/image" Target="../media/image19.png"/><Relationship Id="rId5" Type="http://schemas.openxmlformats.org/officeDocument/2006/relationships/tags" Target="../tags/tag442.xml"/><Relationship Id="rId4" Type="http://schemas.openxmlformats.org/officeDocument/2006/relationships/image" Target="../media/image2.png"/><Relationship Id="rId3" Type="http://schemas.openxmlformats.org/officeDocument/2006/relationships/tags" Target="../tags/tag441.xml"/><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8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445.xml"/><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86.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tags" Target="../tags/tag447.xml"/><Relationship Id="rId3" Type="http://schemas.openxmlformats.org/officeDocument/2006/relationships/tags" Target="../tags/tag446.xml"/><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87.xml.rels><?xml version="1.0" encoding="UTF-8" standalone="yes"?>
<Relationships xmlns="http://schemas.openxmlformats.org/package/2006/relationships"><Relationship Id="rId9" Type="http://schemas.openxmlformats.org/officeDocument/2006/relationships/tags" Target="../tags/tag449.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448.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88.xml.rels><?xml version="1.0" encoding="UTF-8" standalone="yes"?>
<Relationships xmlns="http://schemas.openxmlformats.org/package/2006/relationships"><Relationship Id="rId9" Type="http://schemas.openxmlformats.org/officeDocument/2006/relationships/tags" Target="../tags/tag451.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450.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3" Type="http://schemas.openxmlformats.org/officeDocument/2006/relationships/tags" Target="../tags/tag455.xml"/><Relationship Id="rId12" Type="http://schemas.openxmlformats.org/officeDocument/2006/relationships/tags" Target="../tags/tag454.xml"/><Relationship Id="rId11" Type="http://schemas.openxmlformats.org/officeDocument/2006/relationships/tags" Target="../tags/tag453.xml"/><Relationship Id="rId10" Type="http://schemas.openxmlformats.org/officeDocument/2006/relationships/tags" Target="../tags/tag452.xml"/><Relationship Id="rId1" Type="http://schemas.openxmlformats.org/officeDocument/2006/relationships/slideMaster" Target="../slideMasters/slideMaster13.xml"/></Relationships>
</file>

<file path=ppt/slideLayouts/_rels/slideLayout89.xml.rels><?xml version="1.0" encoding="UTF-8" standalone="yes"?>
<Relationships xmlns="http://schemas.openxmlformats.org/package/2006/relationships"><Relationship Id="rId9" Type="http://schemas.openxmlformats.org/officeDocument/2006/relationships/tags" Target="../tags/tag459.xml"/><Relationship Id="rId8" Type="http://schemas.openxmlformats.org/officeDocument/2006/relationships/tags" Target="../tags/tag458.xml"/><Relationship Id="rId7" Type="http://schemas.openxmlformats.org/officeDocument/2006/relationships/tags" Target="../tags/tag457.xml"/><Relationship Id="rId6" Type="http://schemas.openxmlformats.org/officeDocument/2006/relationships/tags" Target="../tags/tag456.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5" Type="http://schemas.openxmlformats.org/officeDocument/2006/relationships/tags" Target="../tags/tag463.xml"/><Relationship Id="rId14" Type="http://schemas.openxmlformats.org/officeDocument/2006/relationships/image" Target="../media/image10.svg"/><Relationship Id="rId13" Type="http://schemas.openxmlformats.org/officeDocument/2006/relationships/image" Target="../media/image9.png"/><Relationship Id="rId12" Type="http://schemas.openxmlformats.org/officeDocument/2006/relationships/tags" Target="../tags/tag462.xml"/><Relationship Id="rId11" Type="http://schemas.openxmlformats.org/officeDocument/2006/relationships/tags" Target="../tags/tag461.xml"/><Relationship Id="rId10" Type="http://schemas.openxmlformats.org/officeDocument/2006/relationships/tags" Target="../tags/tag460.xml"/><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9" Type="http://schemas.openxmlformats.org/officeDocument/2006/relationships/tags" Target="../tags/tag467.xml"/><Relationship Id="rId8" Type="http://schemas.openxmlformats.org/officeDocument/2006/relationships/tags" Target="../tags/tag466.xml"/><Relationship Id="rId7" Type="http://schemas.openxmlformats.org/officeDocument/2006/relationships/tags" Target="../tags/tag465.xml"/><Relationship Id="rId6" Type="http://schemas.openxmlformats.org/officeDocument/2006/relationships/tags" Target="../tags/tag464.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9" Type="http://schemas.openxmlformats.org/officeDocument/2006/relationships/tags" Target="../tags/tag477.xml"/><Relationship Id="rId28" Type="http://schemas.openxmlformats.org/officeDocument/2006/relationships/image" Target="../media/image10.svg"/><Relationship Id="rId27" Type="http://schemas.openxmlformats.org/officeDocument/2006/relationships/image" Target="../media/image9.png"/><Relationship Id="rId26" Type="http://schemas.openxmlformats.org/officeDocument/2006/relationships/tags" Target="../tags/tag476.xml"/><Relationship Id="rId25" Type="http://schemas.openxmlformats.org/officeDocument/2006/relationships/image" Target="../media/image18.svg"/><Relationship Id="rId24" Type="http://schemas.openxmlformats.org/officeDocument/2006/relationships/image" Target="../media/image17.png"/><Relationship Id="rId23" Type="http://schemas.openxmlformats.org/officeDocument/2006/relationships/tags" Target="../tags/tag475.xml"/><Relationship Id="rId22" Type="http://schemas.openxmlformats.org/officeDocument/2006/relationships/image" Target="../media/image16.svg"/><Relationship Id="rId21" Type="http://schemas.openxmlformats.org/officeDocument/2006/relationships/image" Target="../media/image15.png"/><Relationship Id="rId20" Type="http://schemas.openxmlformats.org/officeDocument/2006/relationships/tags" Target="../tags/tag474.xml"/><Relationship Id="rId2" Type="http://schemas.openxmlformats.org/officeDocument/2006/relationships/image" Target="../media/image5.png"/><Relationship Id="rId19" Type="http://schemas.openxmlformats.org/officeDocument/2006/relationships/image" Target="../media/image14.svg"/><Relationship Id="rId18" Type="http://schemas.openxmlformats.org/officeDocument/2006/relationships/image" Target="../media/image13.png"/><Relationship Id="rId17" Type="http://schemas.openxmlformats.org/officeDocument/2006/relationships/tags" Target="../tags/tag473.xml"/><Relationship Id="rId16" Type="http://schemas.openxmlformats.org/officeDocument/2006/relationships/image" Target="../media/image12.svg"/><Relationship Id="rId15" Type="http://schemas.openxmlformats.org/officeDocument/2006/relationships/image" Target="../media/image11.png"/><Relationship Id="rId14" Type="http://schemas.openxmlformats.org/officeDocument/2006/relationships/tags" Target="../tags/tag472.xml"/><Relationship Id="rId13" Type="http://schemas.openxmlformats.org/officeDocument/2006/relationships/tags" Target="../tags/tag471.xml"/><Relationship Id="rId12" Type="http://schemas.openxmlformats.org/officeDocument/2006/relationships/tags" Target="../tags/tag470.xml"/><Relationship Id="rId11" Type="http://schemas.openxmlformats.org/officeDocument/2006/relationships/tags" Target="../tags/tag469.xml"/><Relationship Id="rId10" Type="http://schemas.openxmlformats.org/officeDocument/2006/relationships/tags" Target="../tags/tag468.xml"/><Relationship Id="rId1" Type="http://schemas.openxmlformats.org/officeDocument/2006/relationships/slideMaster" Target="../slideMasters/slideMaster13.xml"/></Relationships>
</file>

<file path=ppt/slideLayouts/_rels/slideLayout91.xml.rels><?xml version="1.0" encoding="UTF-8" standalone="yes"?>
<Relationships xmlns="http://schemas.openxmlformats.org/package/2006/relationships"><Relationship Id="rId9" Type="http://schemas.openxmlformats.org/officeDocument/2006/relationships/tags" Target="../tags/tag481.xml"/><Relationship Id="rId8" Type="http://schemas.openxmlformats.org/officeDocument/2006/relationships/image" Target="../media/image20.jpeg"/><Relationship Id="rId7" Type="http://schemas.openxmlformats.org/officeDocument/2006/relationships/tags" Target="../tags/tag480.xml"/><Relationship Id="rId6" Type="http://schemas.openxmlformats.org/officeDocument/2006/relationships/image" Target="../media/image19.png"/><Relationship Id="rId5" Type="http://schemas.openxmlformats.org/officeDocument/2006/relationships/tags" Target="../tags/tag479.xml"/><Relationship Id="rId4" Type="http://schemas.openxmlformats.org/officeDocument/2006/relationships/image" Target="../media/image2.png"/><Relationship Id="rId3" Type="http://schemas.openxmlformats.org/officeDocument/2006/relationships/tags" Target="../tags/tag478.xml"/><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9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482.xml"/><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9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tags" Target="../tags/tag484.xml"/><Relationship Id="rId3" Type="http://schemas.openxmlformats.org/officeDocument/2006/relationships/tags" Target="../tags/tag483.xml"/><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94.xml.rels><?xml version="1.0" encoding="UTF-8" standalone="yes"?>
<Relationships xmlns="http://schemas.openxmlformats.org/package/2006/relationships"><Relationship Id="rId9" Type="http://schemas.openxmlformats.org/officeDocument/2006/relationships/tags" Target="../tags/tag486.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485.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95.xml.rels><?xml version="1.0" encoding="UTF-8" standalone="yes"?>
<Relationships xmlns="http://schemas.openxmlformats.org/package/2006/relationships"><Relationship Id="rId9" Type="http://schemas.openxmlformats.org/officeDocument/2006/relationships/tags" Target="../tags/tag488.xml"/><Relationship Id="rId8" Type="http://schemas.openxmlformats.org/officeDocument/2006/relationships/image" Target="../media/image10.svg"/><Relationship Id="rId7" Type="http://schemas.openxmlformats.org/officeDocument/2006/relationships/image" Target="../media/image9.png"/><Relationship Id="rId6" Type="http://schemas.openxmlformats.org/officeDocument/2006/relationships/tags" Target="../tags/tag487.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3" Type="http://schemas.openxmlformats.org/officeDocument/2006/relationships/tags" Target="../tags/tag492.xml"/><Relationship Id="rId12" Type="http://schemas.openxmlformats.org/officeDocument/2006/relationships/tags" Target="../tags/tag491.xml"/><Relationship Id="rId11" Type="http://schemas.openxmlformats.org/officeDocument/2006/relationships/tags" Target="../tags/tag490.xml"/><Relationship Id="rId10" Type="http://schemas.openxmlformats.org/officeDocument/2006/relationships/tags" Target="../tags/tag489.xml"/><Relationship Id="rId1" Type="http://schemas.openxmlformats.org/officeDocument/2006/relationships/slideMaster" Target="../slideMasters/slideMaster14.xml"/></Relationships>
</file>

<file path=ppt/slideLayouts/_rels/slideLayout96.xml.rels><?xml version="1.0" encoding="UTF-8" standalone="yes"?>
<Relationships xmlns="http://schemas.openxmlformats.org/package/2006/relationships"><Relationship Id="rId9" Type="http://schemas.openxmlformats.org/officeDocument/2006/relationships/tags" Target="../tags/tag496.xml"/><Relationship Id="rId8" Type="http://schemas.openxmlformats.org/officeDocument/2006/relationships/tags" Target="../tags/tag495.xml"/><Relationship Id="rId7" Type="http://schemas.openxmlformats.org/officeDocument/2006/relationships/tags" Target="../tags/tag494.xml"/><Relationship Id="rId6" Type="http://schemas.openxmlformats.org/officeDocument/2006/relationships/tags" Target="../tags/tag493.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 Type="http://schemas.openxmlformats.org/officeDocument/2006/relationships/image" Target="../media/image5.png"/><Relationship Id="rId15" Type="http://schemas.openxmlformats.org/officeDocument/2006/relationships/tags" Target="../tags/tag500.xml"/><Relationship Id="rId14" Type="http://schemas.openxmlformats.org/officeDocument/2006/relationships/image" Target="../media/image10.svg"/><Relationship Id="rId13" Type="http://schemas.openxmlformats.org/officeDocument/2006/relationships/image" Target="../media/image9.png"/><Relationship Id="rId12" Type="http://schemas.openxmlformats.org/officeDocument/2006/relationships/tags" Target="../tags/tag499.xml"/><Relationship Id="rId11" Type="http://schemas.openxmlformats.org/officeDocument/2006/relationships/tags" Target="../tags/tag498.xml"/><Relationship Id="rId10" Type="http://schemas.openxmlformats.org/officeDocument/2006/relationships/tags" Target="../tags/tag497.xml"/><Relationship Id="rId1" Type="http://schemas.openxmlformats.org/officeDocument/2006/relationships/slideMaster" Target="../slideMasters/slideMaster14.xml"/></Relationships>
</file>

<file path=ppt/slideLayouts/_rels/slideLayout97.xml.rels><?xml version="1.0" encoding="UTF-8" standalone="yes"?>
<Relationships xmlns="http://schemas.openxmlformats.org/package/2006/relationships"><Relationship Id="rId9" Type="http://schemas.openxmlformats.org/officeDocument/2006/relationships/tags" Target="../tags/tag504.xml"/><Relationship Id="rId8" Type="http://schemas.openxmlformats.org/officeDocument/2006/relationships/tags" Target="../tags/tag503.xml"/><Relationship Id="rId7" Type="http://schemas.openxmlformats.org/officeDocument/2006/relationships/tags" Target="../tags/tag502.xml"/><Relationship Id="rId6" Type="http://schemas.openxmlformats.org/officeDocument/2006/relationships/tags" Target="../tags/tag501.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jpeg"/><Relationship Id="rId29" Type="http://schemas.openxmlformats.org/officeDocument/2006/relationships/tags" Target="../tags/tag514.xml"/><Relationship Id="rId28" Type="http://schemas.openxmlformats.org/officeDocument/2006/relationships/image" Target="../media/image10.svg"/><Relationship Id="rId27" Type="http://schemas.openxmlformats.org/officeDocument/2006/relationships/image" Target="../media/image9.png"/><Relationship Id="rId26" Type="http://schemas.openxmlformats.org/officeDocument/2006/relationships/tags" Target="../tags/tag513.xml"/><Relationship Id="rId25" Type="http://schemas.openxmlformats.org/officeDocument/2006/relationships/image" Target="../media/image18.svg"/><Relationship Id="rId24" Type="http://schemas.openxmlformats.org/officeDocument/2006/relationships/image" Target="../media/image17.png"/><Relationship Id="rId23" Type="http://schemas.openxmlformats.org/officeDocument/2006/relationships/tags" Target="../tags/tag512.xml"/><Relationship Id="rId22" Type="http://schemas.openxmlformats.org/officeDocument/2006/relationships/image" Target="../media/image16.svg"/><Relationship Id="rId21" Type="http://schemas.openxmlformats.org/officeDocument/2006/relationships/image" Target="../media/image15.png"/><Relationship Id="rId20" Type="http://schemas.openxmlformats.org/officeDocument/2006/relationships/tags" Target="../tags/tag511.xml"/><Relationship Id="rId2" Type="http://schemas.openxmlformats.org/officeDocument/2006/relationships/image" Target="../media/image5.png"/><Relationship Id="rId19" Type="http://schemas.openxmlformats.org/officeDocument/2006/relationships/image" Target="../media/image14.svg"/><Relationship Id="rId18" Type="http://schemas.openxmlformats.org/officeDocument/2006/relationships/image" Target="../media/image13.png"/><Relationship Id="rId17" Type="http://schemas.openxmlformats.org/officeDocument/2006/relationships/tags" Target="../tags/tag510.xml"/><Relationship Id="rId16" Type="http://schemas.openxmlformats.org/officeDocument/2006/relationships/image" Target="../media/image12.svg"/><Relationship Id="rId15" Type="http://schemas.openxmlformats.org/officeDocument/2006/relationships/image" Target="../media/image11.png"/><Relationship Id="rId14" Type="http://schemas.openxmlformats.org/officeDocument/2006/relationships/tags" Target="../tags/tag509.xml"/><Relationship Id="rId13" Type="http://schemas.openxmlformats.org/officeDocument/2006/relationships/tags" Target="../tags/tag508.xml"/><Relationship Id="rId12" Type="http://schemas.openxmlformats.org/officeDocument/2006/relationships/tags" Target="../tags/tag507.xml"/><Relationship Id="rId11" Type="http://schemas.openxmlformats.org/officeDocument/2006/relationships/tags" Target="../tags/tag506.xml"/><Relationship Id="rId10" Type="http://schemas.openxmlformats.org/officeDocument/2006/relationships/tags" Target="../tags/tag505.xml"/><Relationship Id="rId1" Type="http://schemas.openxmlformats.org/officeDocument/2006/relationships/slideMaster" Target="../slideMasters/slideMaster14.xml"/></Relationships>
</file>

<file path=ppt/slideLayouts/_rels/slideLayout98.xml.rels><?xml version="1.0" encoding="UTF-8" standalone="yes"?>
<Relationships xmlns="http://schemas.openxmlformats.org/package/2006/relationships"><Relationship Id="rId9" Type="http://schemas.openxmlformats.org/officeDocument/2006/relationships/tags" Target="../tags/tag518.xml"/><Relationship Id="rId8" Type="http://schemas.openxmlformats.org/officeDocument/2006/relationships/image" Target="../media/image20.jpeg"/><Relationship Id="rId7" Type="http://schemas.openxmlformats.org/officeDocument/2006/relationships/tags" Target="../tags/tag517.xml"/><Relationship Id="rId6" Type="http://schemas.openxmlformats.org/officeDocument/2006/relationships/image" Target="../media/image19.png"/><Relationship Id="rId5" Type="http://schemas.openxmlformats.org/officeDocument/2006/relationships/tags" Target="../tags/tag516.xml"/><Relationship Id="rId4" Type="http://schemas.openxmlformats.org/officeDocument/2006/relationships/image" Target="../media/image2.png"/><Relationship Id="rId3" Type="http://schemas.openxmlformats.org/officeDocument/2006/relationships/tags" Target="../tags/tag515.xml"/><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9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519.xml"/><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2" name="图片 1" descr="02-应势而生"/>
          <p:cNvPicPr>
            <a:picLocks noChangeAspect="1"/>
          </p:cNvPicPr>
          <p:nvPr userDrawn="1"/>
        </p:nvPicPr>
        <p:blipFill>
          <a:blip r:embed="rId2"/>
          <a:stretch>
            <a:fillRect/>
          </a:stretch>
        </p:blipFill>
        <p:spPr>
          <a:xfrm>
            <a:off x="0" y="0"/>
            <a:ext cx="9144000" cy="5144400"/>
          </a:xfrm>
          <a:prstGeom prst="rect">
            <a:avLst/>
          </a:prstGeom>
        </p:spPr>
      </p:pic>
      <p:sp>
        <p:nvSpPr>
          <p:cNvPr id="3" name="文本框 2"/>
          <p:cNvSpPr txBox="1"/>
          <p:nvPr userDrawn="1">
            <p:custDataLst>
              <p:tags r:id="rId3"/>
            </p:custDataLst>
          </p:nvPr>
        </p:nvSpPr>
        <p:spPr>
          <a:xfrm>
            <a:off x="358616" y="4530982"/>
            <a:ext cx="2145506" cy="229870"/>
          </a:xfrm>
          <a:prstGeom prst="rect">
            <a:avLst/>
          </a:prstGeom>
          <a:noFill/>
        </p:spPr>
        <p:txBody>
          <a:bodyPr wrap="square" rtlCol="0" anchor="ctr" anchorCtr="0">
            <a:spAutoFit/>
          </a:bodyPr>
          <a:p>
            <a:pPr algn="dist">
              <a:lnSpc>
                <a:spcPct val="120000"/>
              </a:lnSpc>
              <a:spcBef>
                <a:spcPts val="0"/>
              </a:spcBef>
              <a:spcAft>
                <a:spcPts val="0"/>
              </a:spcAft>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bg1"/>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pic>
        <p:nvPicPr>
          <p:cNvPr id="6" name="图片 5" descr="Group"/>
          <p:cNvPicPr>
            <a:picLocks noChangeAspect="1"/>
          </p:cNvPicPr>
          <p:nvPr userDrawn="1">
            <p:custDataLst>
              <p:tags r:id="rId4"/>
            </p:custDataLst>
          </p:nvPr>
        </p:nvPicPr>
        <p:blipFill>
          <a:blip r:embed="rId5"/>
          <a:stretch>
            <a:fillRect/>
          </a:stretch>
        </p:blipFill>
        <p:spPr>
          <a:xfrm>
            <a:off x="8108633" y="256744"/>
            <a:ext cx="779145" cy="159095"/>
          </a:xfrm>
          <a:prstGeom prst="rect">
            <a:avLst/>
          </a:prstGeom>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4679156"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3" name="圆角矩形 12"/>
          <p:cNvSpPr/>
          <p:nvPr userDrawn="1">
            <p:custDataLst>
              <p:tags r:id="rId11"/>
            </p:custDataLst>
          </p:nvPr>
        </p:nvSpPr>
        <p:spPr>
          <a:xfrm>
            <a:off x="4679156"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 name="圆角矩形 8"/>
          <p:cNvSpPr/>
          <p:nvPr userDrawn="1">
            <p:custDataLst>
              <p:tags r:id="rId12"/>
            </p:custDataLst>
          </p:nvPr>
        </p:nvSpPr>
        <p:spPr>
          <a:xfrm>
            <a:off x="226219"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70" name="圆角矩形 169"/>
          <p:cNvSpPr/>
          <p:nvPr userDrawn="1">
            <p:custDataLst>
              <p:tags r:id="rId13"/>
            </p:custDataLst>
          </p:nvPr>
        </p:nvSpPr>
        <p:spPr>
          <a:xfrm>
            <a:off x="226219"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48" name="圆角矩形 47"/>
          <p:cNvSpPr/>
          <p:nvPr userDrawn="1">
            <p:custDataLst>
              <p:tags r:id="rId6"/>
            </p:custDataLst>
          </p:nvPr>
        </p:nvSpPr>
        <p:spPr>
          <a:xfrm>
            <a:off x="6146483" y="892172"/>
            <a:ext cx="2812256" cy="372969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1" name="圆角矩形 20"/>
          <p:cNvSpPr/>
          <p:nvPr userDrawn="1">
            <p:custDataLst>
              <p:tags r:id="rId7"/>
            </p:custDataLst>
          </p:nvPr>
        </p:nvSpPr>
        <p:spPr>
          <a:xfrm>
            <a:off x="3179445" y="892172"/>
            <a:ext cx="2812256" cy="372397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3" name="圆角矩形 2"/>
          <p:cNvSpPr/>
          <p:nvPr userDrawn="1">
            <p:custDataLst>
              <p:tags r:id="rId8"/>
            </p:custDataLst>
          </p:nvPr>
        </p:nvSpPr>
        <p:spPr>
          <a:xfrm>
            <a:off x="218123" y="892172"/>
            <a:ext cx="2812256" cy="370968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61" name="圆角矩形 60"/>
          <p:cNvSpPr/>
          <p:nvPr userDrawn="1">
            <p:custDataLst>
              <p:tags r:id="rId9"/>
            </p:custDataLst>
          </p:nvPr>
        </p:nvSpPr>
        <p:spPr>
          <a:xfrm>
            <a:off x="217646" y="900746"/>
            <a:ext cx="2823210"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3178969" y="900746"/>
            <a:ext cx="2812256"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3" name="圆角矩形 62"/>
          <p:cNvSpPr/>
          <p:nvPr userDrawn="1">
            <p:custDataLst>
              <p:tags r:id="rId11"/>
            </p:custDataLst>
          </p:nvPr>
        </p:nvSpPr>
        <p:spPr>
          <a:xfrm>
            <a:off x="6153150" y="900746"/>
            <a:ext cx="2805589"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225266" y="4921476"/>
            <a:ext cx="495300" cy="107651"/>
          </a:xfrm>
          <a:prstGeom prst="rect">
            <a:avLst/>
          </a:prstGeom>
        </p:spPr>
      </p:pic>
      <p:cxnSp>
        <p:nvCxnSpPr>
          <p:cNvPr id="16" name="直接连接符 15"/>
          <p:cNvCxnSpPr/>
          <p:nvPr userDrawn="1">
            <p:custDataLst>
              <p:tags r:id="rId15"/>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35" name="圆角矩形 34"/>
          <p:cNvSpPr/>
          <p:nvPr userDrawn="1">
            <p:custDataLst>
              <p:tags r:id="rId6"/>
            </p:custDataLst>
          </p:nvPr>
        </p:nvSpPr>
        <p:spPr>
          <a:xfrm>
            <a:off x="251936"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圆角矩形 1"/>
          <p:cNvSpPr/>
          <p:nvPr userDrawn="1">
            <p:custDataLst>
              <p:tags r:id="rId7"/>
            </p:custDataLst>
          </p:nvPr>
        </p:nvSpPr>
        <p:spPr>
          <a:xfrm>
            <a:off x="251936"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88" name="圆角矩形 87"/>
          <p:cNvSpPr/>
          <p:nvPr userDrawn="1">
            <p:custDataLst>
              <p:tags r:id="rId8"/>
            </p:custDataLst>
          </p:nvPr>
        </p:nvSpPr>
        <p:spPr>
          <a:xfrm>
            <a:off x="2447449"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0" name="圆角矩形 89"/>
          <p:cNvSpPr/>
          <p:nvPr userDrawn="1">
            <p:custDataLst>
              <p:tags r:id="rId9"/>
            </p:custDataLst>
          </p:nvPr>
        </p:nvSpPr>
        <p:spPr>
          <a:xfrm>
            <a:off x="2447449"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3" name="圆角矩形 92"/>
          <p:cNvSpPr/>
          <p:nvPr userDrawn="1">
            <p:custDataLst>
              <p:tags r:id="rId10"/>
            </p:custDataLst>
          </p:nvPr>
        </p:nvSpPr>
        <p:spPr>
          <a:xfrm>
            <a:off x="4642961"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5" name="圆角矩形 94"/>
          <p:cNvSpPr/>
          <p:nvPr userDrawn="1">
            <p:custDataLst>
              <p:tags r:id="rId11"/>
            </p:custDataLst>
          </p:nvPr>
        </p:nvSpPr>
        <p:spPr>
          <a:xfrm>
            <a:off x="4642961"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8" name="圆角矩形 97"/>
          <p:cNvSpPr/>
          <p:nvPr userDrawn="1">
            <p:custDataLst>
              <p:tags r:id="rId12"/>
            </p:custDataLst>
          </p:nvPr>
        </p:nvSpPr>
        <p:spPr>
          <a:xfrm>
            <a:off x="6850380"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00" name="圆角矩形 99"/>
          <p:cNvSpPr/>
          <p:nvPr userDrawn="1">
            <p:custDataLst>
              <p:tags r:id="rId13"/>
            </p:custDataLst>
          </p:nvPr>
        </p:nvSpPr>
        <p:spPr>
          <a:xfrm>
            <a:off x="6850380"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668905" y="4048357"/>
            <a:ext cx="409099" cy="357726"/>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441008" y="4017634"/>
            <a:ext cx="449104" cy="387735"/>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7101840" y="4055264"/>
            <a:ext cx="312420" cy="312475"/>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4872514" y="4034067"/>
            <a:ext cx="313849" cy="375351"/>
          </a:xfrm>
          <a:prstGeom prst="rect">
            <a:avLst/>
          </a:prstGeom>
        </p:spPr>
      </p:pic>
      <p:sp>
        <p:nvSpPr>
          <p:cNvPr id="6" name="文本框 5"/>
          <p:cNvSpPr txBox="1"/>
          <p:nvPr userDrawn="1">
            <p:custDataLst>
              <p:tags r:id="rId2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225266" y="4921476"/>
            <a:ext cx="495300" cy="107651"/>
          </a:xfrm>
          <a:prstGeom prst="rect">
            <a:avLst/>
          </a:prstGeom>
        </p:spPr>
      </p:pic>
      <p:cxnSp>
        <p:nvCxnSpPr>
          <p:cNvPr id="14" name="直接连接符 13"/>
          <p:cNvCxnSpPr/>
          <p:nvPr userDrawn="1">
            <p:custDataLst>
              <p:tags r:id="rId2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3"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4756309" y="2702715"/>
            <a:ext cx="1140143" cy="1140342"/>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3349466" y="2703192"/>
            <a:ext cx="1182053" cy="1139866"/>
          </a:xfrm>
          <a:prstGeom prst="rect">
            <a:avLst/>
          </a:prstGeom>
        </p:spPr>
      </p:pic>
      <p:sp>
        <p:nvSpPr>
          <p:cNvPr id="15" name="文本框 14"/>
          <p:cNvSpPr txBox="1"/>
          <p:nvPr userDrawn="1"/>
        </p:nvSpPr>
        <p:spPr>
          <a:xfrm>
            <a:off x="3363754" y="3869256"/>
            <a:ext cx="1201579" cy="437515"/>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统信软件官方微信公众号</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16" name="文本框 15"/>
          <p:cNvSpPr txBox="1"/>
          <p:nvPr userDrawn="1"/>
        </p:nvSpPr>
        <p:spPr>
          <a:xfrm>
            <a:off x="4759166" y="3869256"/>
            <a:ext cx="1089660" cy="264160"/>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统信软件官方社群</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4" name="文本框 3"/>
          <p:cNvSpPr txBox="1"/>
          <p:nvPr userDrawn="1">
            <p:custDataLst>
              <p:tags r:id="rId9"/>
            </p:custDataLst>
          </p:nvPr>
        </p:nvSpPr>
        <p:spPr>
          <a:xfrm>
            <a:off x="2498408" y="1175114"/>
            <a:ext cx="4253865" cy="1316585"/>
          </a:xfrm>
          <a:prstGeom prst="rect">
            <a:avLst/>
          </a:prstGeom>
          <a:noFill/>
        </p:spPr>
        <p:txBody>
          <a:bodyPr wrap="square" rtlCol="0" anchor="ctr" anchorCtr="0">
            <a:noAutofit/>
          </a:bodyPr>
          <a:lstStyle/>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中国操作系统领创者</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2" name="图片 1" descr="02-应势而生"/>
          <p:cNvPicPr>
            <a:picLocks noChangeAspect="1"/>
          </p:cNvPicPr>
          <p:nvPr userDrawn="1"/>
        </p:nvPicPr>
        <p:blipFill>
          <a:blip r:embed="rId2"/>
          <a:stretch>
            <a:fillRect/>
          </a:stretch>
        </p:blipFill>
        <p:spPr>
          <a:xfrm>
            <a:off x="0" y="0"/>
            <a:ext cx="9144000" cy="5144400"/>
          </a:xfrm>
          <a:prstGeom prst="rect">
            <a:avLst/>
          </a:prstGeom>
        </p:spPr>
      </p:pic>
      <p:sp>
        <p:nvSpPr>
          <p:cNvPr id="3" name="文本框 2"/>
          <p:cNvSpPr txBox="1"/>
          <p:nvPr userDrawn="1">
            <p:custDataLst>
              <p:tags r:id="rId3"/>
            </p:custDataLst>
          </p:nvPr>
        </p:nvSpPr>
        <p:spPr>
          <a:xfrm>
            <a:off x="358616" y="4530982"/>
            <a:ext cx="2145506" cy="229870"/>
          </a:xfrm>
          <a:prstGeom prst="rect">
            <a:avLst/>
          </a:prstGeom>
          <a:noFill/>
        </p:spPr>
        <p:txBody>
          <a:bodyPr wrap="square" rtlCol="0" anchor="ctr" anchorCtr="0">
            <a:spAutoFit/>
          </a:bodyPr>
          <a:p>
            <a:pPr algn="dist">
              <a:lnSpc>
                <a:spcPct val="120000"/>
              </a:lnSpc>
              <a:spcBef>
                <a:spcPts val="0"/>
              </a:spcBef>
              <a:spcAft>
                <a:spcPts val="0"/>
              </a:spcAft>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bg1"/>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pic>
        <p:nvPicPr>
          <p:cNvPr id="6" name="图片 5" descr="Group"/>
          <p:cNvPicPr>
            <a:picLocks noChangeAspect="1"/>
          </p:cNvPicPr>
          <p:nvPr userDrawn="1">
            <p:custDataLst>
              <p:tags r:id="rId4"/>
            </p:custDataLst>
          </p:nvPr>
        </p:nvPicPr>
        <p:blipFill>
          <a:blip r:embed="rId5"/>
          <a:stretch>
            <a:fillRect/>
          </a:stretch>
        </p:blipFill>
        <p:spPr>
          <a:xfrm>
            <a:off x="8108633" y="256744"/>
            <a:ext cx="779145" cy="159095"/>
          </a:xfrm>
          <a:prstGeom prst="rect">
            <a:avLst/>
          </a:prstGeom>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4679156"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3" name="圆角矩形 12"/>
          <p:cNvSpPr/>
          <p:nvPr userDrawn="1">
            <p:custDataLst>
              <p:tags r:id="rId11"/>
            </p:custDataLst>
          </p:nvPr>
        </p:nvSpPr>
        <p:spPr>
          <a:xfrm>
            <a:off x="4679156"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 name="圆角矩形 8"/>
          <p:cNvSpPr/>
          <p:nvPr userDrawn="1">
            <p:custDataLst>
              <p:tags r:id="rId12"/>
            </p:custDataLst>
          </p:nvPr>
        </p:nvSpPr>
        <p:spPr>
          <a:xfrm>
            <a:off x="226219"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70" name="圆角矩形 169"/>
          <p:cNvSpPr/>
          <p:nvPr userDrawn="1">
            <p:custDataLst>
              <p:tags r:id="rId13"/>
            </p:custDataLst>
          </p:nvPr>
        </p:nvSpPr>
        <p:spPr>
          <a:xfrm>
            <a:off x="226219"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4679156"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3" name="圆角矩形 12"/>
          <p:cNvSpPr/>
          <p:nvPr userDrawn="1">
            <p:custDataLst>
              <p:tags r:id="rId11"/>
            </p:custDataLst>
          </p:nvPr>
        </p:nvSpPr>
        <p:spPr>
          <a:xfrm>
            <a:off x="4679156"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 name="圆角矩形 8"/>
          <p:cNvSpPr/>
          <p:nvPr userDrawn="1">
            <p:custDataLst>
              <p:tags r:id="rId12"/>
            </p:custDataLst>
          </p:nvPr>
        </p:nvSpPr>
        <p:spPr>
          <a:xfrm>
            <a:off x="226219"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70" name="圆角矩形 169"/>
          <p:cNvSpPr/>
          <p:nvPr userDrawn="1">
            <p:custDataLst>
              <p:tags r:id="rId13"/>
            </p:custDataLst>
          </p:nvPr>
        </p:nvSpPr>
        <p:spPr>
          <a:xfrm>
            <a:off x="226219"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48" name="圆角矩形 47"/>
          <p:cNvSpPr/>
          <p:nvPr userDrawn="1">
            <p:custDataLst>
              <p:tags r:id="rId6"/>
            </p:custDataLst>
          </p:nvPr>
        </p:nvSpPr>
        <p:spPr>
          <a:xfrm>
            <a:off x="6146483" y="892172"/>
            <a:ext cx="2812256" cy="372969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1" name="圆角矩形 20"/>
          <p:cNvSpPr/>
          <p:nvPr userDrawn="1">
            <p:custDataLst>
              <p:tags r:id="rId7"/>
            </p:custDataLst>
          </p:nvPr>
        </p:nvSpPr>
        <p:spPr>
          <a:xfrm>
            <a:off x="3179445" y="892172"/>
            <a:ext cx="2812256" cy="372397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3" name="圆角矩形 2"/>
          <p:cNvSpPr/>
          <p:nvPr userDrawn="1">
            <p:custDataLst>
              <p:tags r:id="rId8"/>
            </p:custDataLst>
          </p:nvPr>
        </p:nvSpPr>
        <p:spPr>
          <a:xfrm>
            <a:off x="218123" y="892172"/>
            <a:ext cx="2812256" cy="370968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61" name="圆角矩形 60"/>
          <p:cNvSpPr/>
          <p:nvPr userDrawn="1">
            <p:custDataLst>
              <p:tags r:id="rId9"/>
            </p:custDataLst>
          </p:nvPr>
        </p:nvSpPr>
        <p:spPr>
          <a:xfrm>
            <a:off x="217646" y="900746"/>
            <a:ext cx="2823210"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3178969" y="900746"/>
            <a:ext cx="2812256"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3" name="圆角矩形 62"/>
          <p:cNvSpPr/>
          <p:nvPr userDrawn="1">
            <p:custDataLst>
              <p:tags r:id="rId11"/>
            </p:custDataLst>
          </p:nvPr>
        </p:nvSpPr>
        <p:spPr>
          <a:xfrm>
            <a:off x="6153150" y="900746"/>
            <a:ext cx="2805589"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225266" y="4921476"/>
            <a:ext cx="495300" cy="107651"/>
          </a:xfrm>
          <a:prstGeom prst="rect">
            <a:avLst/>
          </a:prstGeom>
        </p:spPr>
      </p:pic>
      <p:cxnSp>
        <p:nvCxnSpPr>
          <p:cNvPr id="16" name="直接连接符 15"/>
          <p:cNvCxnSpPr/>
          <p:nvPr userDrawn="1">
            <p:custDataLst>
              <p:tags r:id="rId15"/>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35" name="圆角矩形 34"/>
          <p:cNvSpPr/>
          <p:nvPr userDrawn="1">
            <p:custDataLst>
              <p:tags r:id="rId6"/>
            </p:custDataLst>
          </p:nvPr>
        </p:nvSpPr>
        <p:spPr>
          <a:xfrm>
            <a:off x="251936"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圆角矩形 1"/>
          <p:cNvSpPr/>
          <p:nvPr userDrawn="1">
            <p:custDataLst>
              <p:tags r:id="rId7"/>
            </p:custDataLst>
          </p:nvPr>
        </p:nvSpPr>
        <p:spPr>
          <a:xfrm>
            <a:off x="251936"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88" name="圆角矩形 87"/>
          <p:cNvSpPr/>
          <p:nvPr userDrawn="1">
            <p:custDataLst>
              <p:tags r:id="rId8"/>
            </p:custDataLst>
          </p:nvPr>
        </p:nvSpPr>
        <p:spPr>
          <a:xfrm>
            <a:off x="2447449"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0" name="圆角矩形 89"/>
          <p:cNvSpPr/>
          <p:nvPr userDrawn="1">
            <p:custDataLst>
              <p:tags r:id="rId9"/>
            </p:custDataLst>
          </p:nvPr>
        </p:nvSpPr>
        <p:spPr>
          <a:xfrm>
            <a:off x="2447449"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3" name="圆角矩形 92"/>
          <p:cNvSpPr/>
          <p:nvPr userDrawn="1">
            <p:custDataLst>
              <p:tags r:id="rId10"/>
            </p:custDataLst>
          </p:nvPr>
        </p:nvSpPr>
        <p:spPr>
          <a:xfrm>
            <a:off x="4642961"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5" name="圆角矩形 94"/>
          <p:cNvSpPr/>
          <p:nvPr userDrawn="1">
            <p:custDataLst>
              <p:tags r:id="rId11"/>
            </p:custDataLst>
          </p:nvPr>
        </p:nvSpPr>
        <p:spPr>
          <a:xfrm>
            <a:off x="4642961"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8" name="圆角矩形 97"/>
          <p:cNvSpPr/>
          <p:nvPr userDrawn="1">
            <p:custDataLst>
              <p:tags r:id="rId12"/>
            </p:custDataLst>
          </p:nvPr>
        </p:nvSpPr>
        <p:spPr>
          <a:xfrm>
            <a:off x="6850380"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00" name="圆角矩形 99"/>
          <p:cNvSpPr/>
          <p:nvPr userDrawn="1">
            <p:custDataLst>
              <p:tags r:id="rId13"/>
            </p:custDataLst>
          </p:nvPr>
        </p:nvSpPr>
        <p:spPr>
          <a:xfrm>
            <a:off x="6850380"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668905" y="4048357"/>
            <a:ext cx="409099" cy="357726"/>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441008" y="4017634"/>
            <a:ext cx="449104" cy="387735"/>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7101840" y="4055264"/>
            <a:ext cx="312420" cy="312475"/>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4872514" y="4034067"/>
            <a:ext cx="313849" cy="375351"/>
          </a:xfrm>
          <a:prstGeom prst="rect">
            <a:avLst/>
          </a:prstGeom>
        </p:spPr>
      </p:pic>
      <p:sp>
        <p:nvSpPr>
          <p:cNvPr id="6" name="文本框 5"/>
          <p:cNvSpPr txBox="1"/>
          <p:nvPr userDrawn="1">
            <p:custDataLst>
              <p:tags r:id="rId2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225266" y="4921476"/>
            <a:ext cx="495300" cy="107651"/>
          </a:xfrm>
          <a:prstGeom prst="rect">
            <a:avLst/>
          </a:prstGeom>
        </p:spPr>
      </p:pic>
      <p:cxnSp>
        <p:nvCxnSpPr>
          <p:cNvPr id="14" name="直接连接符 13"/>
          <p:cNvCxnSpPr/>
          <p:nvPr userDrawn="1">
            <p:custDataLst>
              <p:tags r:id="rId2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3"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4756309" y="2702715"/>
            <a:ext cx="1140143" cy="1140342"/>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3349466" y="2703192"/>
            <a:ext cx="1182053" cy="1139866"/>
          </a:xfrm>
          <a:prstGeom prst="rect">
            <a:avLst/>
          </a:prstGeom>
        </p:spPr>
      </p:pic>
      <p:sp>
        <p:nvSpPr>
          <p:cNvPr id="15" name="文本框 14"/>
          <p:cNvSpPr txBox="1"/>
          <p:nvPr userDrawn="1"/>
        </p:nvSpPr>
        <p:spPr>
          <a:xfrm>
            <a:off x="3363754" y="3869256"/>
            <a:ext cx="1201579" cy="437515"/>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统信软件官方微信公众号</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16" name="文本框 15"/>
          <p:cNvSpPr txBox="1"/>
          <p:nvPr userDrawn="1"/>
        </p:nvSpPr>
        <p:spPr>
          <a:xfrm>
            <a:off x="4759166" y="3869256"/>
            <a:ext cx="1089660" cy="264160"/>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统信软件官方社群</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4" name="文本框 3"/>
          <p:cNvSpPr txBox="1"/>
          <p:nvPr userDrawn="1">
            <p:custDataLst>
              <p:tags r:id="rId9"/>
            </p:custDataLst>
          </p:nvPr>
        </p:nvSpPr>
        <p:spPr>
          <a:xfrm>
            <a:off x="2498408" y="1175114"/>
            <a:ext cx="4253865" cy="1316585"/>
          </a:xfrm>
          <a:prstGeom prst="rect">
            <a:avLst/>
          </a:prstGeom>
          <a:noFill/>
        </p:spPr>
        <p:txBody>
          <a:bodyPr wrap="square" rtlCol="0" anchor="ctr" anchorCtr="0">
            <a:noAutofit/>
          </a:bodyPr>
          <a:lstStyle/>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中国操作系统领创者</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48" name="圆角矩形 47"/>
          <p:cNvSpPr/>
          <p:nvPr userDrawn="1">
            <p:custDataLst>
              <p:tags r:id="rId6"/>
            </p:custDataLst>
          </p:nvPr>
        </p:nvSpPr>
        <p:spPr>
          <a:xfrm>
            <a:off x="6146483" y="892172"/>
            <a:ext cx="2812256" cy="372969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1" name="圆角矩形 20"/>
          <p:cNvSpPr/>
          <p:nvPr userDrawn="1">
            <p:custDataLst>
              <p:tags r:id="rId7"/>
            </p:custDataLst>
          </p:nvPr>
        </p:nvSpPr>
        <p:spPr>
          <a:xfrm>
            <a:off x="3179445" y="892172"/>
            <a:ext cx="2812256" cy="372397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3" name="圆角矩形 2"/>
          <p:cNvSpPr/>
          <p:nvPr userDrawn="1">
            <p:custDataLst>
              <p:tags r:id="rId8"/>
            </p:custDataLst>
          </p:nvPr>
        </p:nvSpPr>
        <p:spPr>
          <a:xfrm>
            <a:off x="218123" y="892172"/>
            <a:ext cx="2812256" cy="370968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61" name="圆角矩形 60"/>
          <p:cNvSpPr/>
          <p:nvPr userDrawn="1">
            <p:custDataLst>
              <p:tags r:id="rId9"/>
            </p:custDataLst>
          </p:nvPr>
        </p:nvSpPr>
        <p:spPr>
          <a:xfrm>
            <a:off x="217646" y="900746"/>
            <a:ext cx="2823210"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3178969" y="900746"/>
            <a:ext cx="2812256"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3" name="圆角矩形 62"/>
          <p:cNvSpPr/>
          <p:nvPr userDrawn="1">
            <p:custDataLst>
              <p:tags r:id="rId11"/>
            </p:custDataLst>
          </p:nvPr>
        </p:nvSpPr>
        <p:spPr>
          <a:xfrm>
            <a:off x="6153150" y="900746"/>
            <a:ext cx="2805589"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225266" y="4921476"/>
            <a:ext cx="495300" cy="107651"/>
          </a:xfrm>
          <a:prstGeom prst="rect">
            <a:avLst/>
          </a:prstGeom>
        </p:spPr>
      </p:pic>
      <p:cxnSp>
        <p:nvCxnSpPr>
          <p:cNvPr id="16" name="直接连接符 15"/>
          <p:cNvCxnSpPr/>
          <p:nvPr userDrawn="1">
            <p:custDataLst>
              <p:tags r:id="rId15"/>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35" name="圆角矩形 34"/>
          <p:cNvSpPr/>
          <p:nvPr userDrawn="1">
            <p:custDataLst>
              <p:tags r:id="rId6"/>
            </p:custDataLst>
          </p:nvPr>
        </p:nvSpPr>
        <p:spPr>
          <a:xfrm>
            <a:off x="251936"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圆角矩形 1"/>
          <p:cNvSpPr/>
          <p:nvPr userDrawn="1">
            <p:custDataLst>
              <p:tags r:id="rId7"/>
            </p:custDataLst>
          </p:nvPr>
        </p:nvSpPr>
        <p:spPr>
          <a:xfrm>
            <a:off x="251936"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88" name="圆角矩形 87"/>
          <p:cNvSpPr/>
          <p:nvPr userDrawn="1">
            <p:custDataLst>
              <p:tags r:id="rId8"/>
            </p:custDataLst>
          </p:nvPr>
        </p:nvSpPr>
        <p:spPr>
          <a:xfrm>
            <a:off x="2447449"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0" name="圆角矩形 89"/>
          <p:cNvSpPr/>
          <p:nvPr userDrawn="1">
            <p:custDataLst>
              <p:tags r:id="rId9"/>
            </p:custDataLst>
          </p:nvPr>
        </p:nvSpPr>
        <p:spPr>
          <a:xfrm>
            <a:off x="2447449"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3" name="圆角矩形 92"/>
          <p:cNvSpPr/>
          <p:nvPr userDrawn="1">
            <p:custDataLst>
              <p:tags r:id="rId10"/>
            </p:custDataLst>
          </p:nvPr>
        </p:nvSpPr>
        <p:spPr>
          <a:xfrm>
            <a:off x="4642961"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5" name="圆角矩形 94"/>
          <p:cNvSpPr/>
          <p:nvPr userDrawn="1">
            <p:custDataLst>
              <p:tags r:id="rId11"/>
            </p:custDataLst>
          </p:nvPr>
        </p:nvSpPr>
        <p:spPr>
          <a:xfrm>
            <a:off x="4642961"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8" name="圆角矩形 97"/>
          <p:cNvSpPr/>
          <p:nvPr userDrawn="1">
            <p:custDataLst>
              <p:tags r:id="rId12"/>
            </p:custDataLst>
          </p:nvPr>
        </p:nvSpPr>
        <p:spPr>
          <a:xfrm>
            <a:off x="6850380"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00" name="圆角矩形 99"/>
          <p:cNvSpPr/>
          <p:nvPr userDrawn="1">
            <p:custDataLst>
              <p:tags r:id="rId13"/>
            </p:custDataLst>
          </p:nvPr>
        </p:nvSpPr>
        <p:spPr>
          <a:xfrm>
            <a:off x="6850380"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668905" y="4048357"/>
            <a:ext cx="409099" cy="357726"/>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441008" y="4017634"/>
            <a:ext cx="449104" cy="387735"/>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7101840" y="4055264"/>
            <a:ext cx="312420" cy="312475"/>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4872514" y="4034067"/>
            <a:ext cx="313849" cy="375351"/>
          </a:xfrm>
          <a:prstGeom prst="rect">
            <a:avLst/>
          </a:prstGeom>
        </p:spPr>
      </p:pic>
      <p:sp>
        <p:nvSpPr>
          <p:cNvPr id="6" name="文本框 5"/>
          <p:cNvSpPr txBox="1"/>
          <p:nvPr userDrawn="1">
            <p:custDataLst>
              <p:tags r:id="rId2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225266" y="4921476"/>
            <a:ext cx="495300" cy="107651"/>
          </a:xfrm>
          <a:prstGeom prst="rect">
            <a:avLst/>
          </a:prstGeom>
        </p:spPr>
      </p:pic>
      <p:cxnSp>
        <p:nvCxnSpPr>
          <p:cNvPr id="14" name="直接连接符 13"/>
          <p:cNvCxnSpPr/>
          <p:nvPr userDrawn="1">
            <p:custDataLst>
              <p:tags r:id="rId2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3"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4756309" y="2702715"/>
            <a:ext cx="1140143" cy="1140342"/>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3349466" y="2703192"/>
            <a:ext cx="1182053" cy="1139866"/>
          </a:xfrm>
          <a:prstGeom prst="rect">
            <a:avLst/>
          </a:prstGeom>
        </p:spPr>
      </p:pic>
      <p:sp>
        <p:nvSpPr>
          <p:cNvPr id="15" name="文本框 14"/>
          <p:cNvSpPr txBox="1"/>
          <p:nvPr userDrawn="1"/>
        </p:nvSpPr>
        <p:spPr>
          <a:xfrm>
            <a:off x="3363754" y="3869256"/>
            <a:ext cx="1201579" cy="437515"/>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统信软件官方微信公众号</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16" name="文本框 15"/>
          <p:cNvSpPr txBox="1"/>
          <p:nvPr userDrawn="1"/>
        </p:nvSpPr>
        <p:spPr>
          <a:xfrm>
            <a:off x="4759166" y="3869256"/>
            <a:ext cx="1089660" cy="264160"/>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统信软件官方社群</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4" name="文本框 3"/>
          <p:cNvSpPr txBox="1"/>
          <p:nvPr userDrawn="1">
            <p:custDataLst>
              <p:tags r:id="rId9"/>
            </p:custDataLst>
          </p:nvPr>
        </p:nvSpPr>
        <p:spPr>
          <a:xfrm>
            <a:off x="2498408" y="1175114"/>
            <a:ext cx="4253865" cy="1316585"/>
          </a:xfrm>
          <a:prstGeom prst="rect">
            <a:avLst/>
          </a:prstGeom>
          <a:noFill/>
        </p:spPr>
        <p:txBody>
          <a:bodyPr wrap="square" rtlCol="0" anchor="ctr" anchorCtr="0">
            <a:noAutofit/>
          </a:bodyPr>
          <a:lstStyle/>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中国操作系统领创者</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2" name="图片 1" descr="02-应势而生"/>
          <p:cNvPicPr>
            <a:picLocks noChangeAspect="1"/>
          </p:cNvPicPr>
          <p:nvPr userDrawn="1"/>
        </p:nvPicPr>
        <p:blipFill>
          <a:blip r:embed="rId2"/>
          <a:stretch>
            <a:fillRect/>
          </a:stretch>
        </p:blipFill>
        <p:spPr>
          <a:xfrm>
            <a:off x="0" y="0"/>
            <a:ext cx="9144000" cy="5144400"/>
          </a:xfrm>
          <a:prstGeom prst="rect">
            <a:avLst/>
          </a:prstGeom>
        </p:spPr>
      </p:pic>
      <p:sp>
        <p:nvSpPr>
          <p:cNvPr id="3" name="文本框 2"/>
          <p:cNvSpPr txBox="1"/>
          <p:nvPr userDrawn="1">
            <p:custDataLst>
              <p:tags r:id="rId3"/>
            </p:custDataLst>
          </p:nvPr>
        </p:nvSpPr>
        <p:spPr>
          <a:xfrm>
            <a:off x="358616" y="4530982"/>
            <a:ext cx="2145506" cy="229870"/>
          </a:xfrm>
          <a:prstGeom prst="rect">
            <a:avLst/>
          </a:prstGeom>
          <a:noFill/>
        </p:spPr>
        <p:txBody>
          <a:bodyPr wrap="square" rtlCol="0" anchor="ctr" anchorCtr="0">
            <a:spAutoFit/>
          </a:bodyPr>
          <a:p>
            <a:pPr algn="dist">
              <a:lnSpc>
                <a:spcPct val="120000"/>
              </a:lnSpc>
              <a:spcBef>
                <a:spcPts val="0"/>
              </a:spcBef>
              <a:spcAft>
                <a:spcPts val="0"/>
              </a:spcAft>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bg1"/>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pic>
        <p:nvPicPr>
          <p:cNvPr id="6" name="图片 5" descr="Group"/>
          <p:cNvPicPr>
            <a:picLocks noChangeAspect="1"/>
          </p:cNvPicPr>
          <p:nvPr userDrawn="1">
            <p:custDataLst>
              <p:tags r:id="rId4"/>
            </p:custDataLst>
          </p:nvPr>
        </p:nvPicPr>
        <p:blipFill>
          <a:blip r:embed="rId5"/>
          <a:stretch>
            <a:fillRect/>
          </a:stretch>
        </p:blipFill>
        <p:spPr>
          <a:xfrm>
            <a:off x="8108633" y="256744"/>
            <a:ext cx="779145" cy="159095"/>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4679156"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3" name="圆角矩形 12"/>
          <p:cNvSpPr/>
          <p:nvPr userDrawn="1">
            <p:custDataLst>
              <p:tags r:id="rId11"/>
            </p:custDataLst>
          </p:nvPr>
        </p:nvSpPr>
        <p:spPr>
          <a:xfrm>
            <a:off x="4679156"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 name="圆角矩形 8"/>
          <p:cNvSpPr/>
          <p:nvPr userDrawn="1">
            <p:custDataLst>
              <p:tags r:id="rId12"/>
            </p:custDataLst>
          </p:nvPr>
        </p:nvSpPr>
        <p:spPr>
          <a:xfrm>
            <a:off x="226219"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70" name="圆角矩形 169"/>
          <p:cNvSpPr/>
          <p:nvPr userDrawn="1">
            <p:custDataLst>
              <p:tags r:id="rId13"/>
            </p:custDataLst>
          </p:nvPr>
        </p:nvSpPr>
        <p:spPr>
          <a:xfrm>
            <a:off x="226219"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48" name="圆角矩形 47"/>
          <p:cNvSpPr/>
          <p:nvPr userDrawn="1">
            <p:custDataLst>
              <p:tags r:id="rId6"/>
            </p:custDataLst>
          </p:nvPr>
        </p:nvSpPr>
        <p:spPr>
          <a:xfrm>
            <a:off x="6146483" y="892172"/>
            <a:ext cx="2812256" cy="372969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1" name="圆角矩形 20"/>
          <p:cNvSpPr/>
          <p:nvPr userDrawn="1">
            <p:custDataLst>
              <p:tags r:id="rId7"/>
            </p:custDataLst>
          </p:nvPr>
        </p:nvSpPr>
        <p:spPr>
          <a:xfrm>
            <a:off x="3179445" y="892172"/>
            <a:ext cx="2812256" cy="372397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3" name="圆角矩形 2"/>
          <p:cNvSpPr/>
          <p:nvPr userDrawn="1">
            <p:custDataLst>
              <p:tags r:id="rId8"/>
            </p:custDataLst>
          </p:nvPr>
        </p:nvSpPr>
        <p:spPr>
          <a:xfrm>
            <a:off x="218123" y="892172"/>
            <a:ext cx="2812256" cy="370968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61" name="圆角矩形 60"/>
          <p:cNvSpPr/>
          <p:nvPr userDrawn="1">
            <p:custDataLst>
              <p:tags r:id="rId9"/>
            </p:custDataLst>
          </p:nvPr>
        </p:nvSpPr>
        <p:spPr>
          <a:xfrm>
            <a:off x="217646" y="900746"/>
            <a:ext cx="2823210"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3178969" y="900746"/>
            <a:ext cx="2812256"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3" name="圆角矩形 62"/>
          <p:cNvSpPr/>
          <p:nvPr userDrawn="1">
            <p:custDataLst>
              <p:tags r:id="rId11"/>
            </p:custDataLst>
          </p:nvPr>
        </p:nvSpPr>
        <p:spPr>
          <a:xfrm>
            <a:off x="6153150" y="900746"/>
            <a:ext cx="2805589"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225266" y="4921476"/>
            <a:ext cx="495300" cy="107651"/>
          </a:xfrm>
          <a:prstGeom prst="rect">
            <a:avLst/>
          </a:prstGeom>
        </p:spPr>
      </p:pic>
      <p:cxnSp>
        <p:nvCxnSpPr>
          <p:cNvPr id="16" name="直接连接符 15"/>
          <p:cNvCxnSpPr/>
          <p:nvPr userDrawn="1">
            <p:custDataLst>
              <p:tags r:id="rId15"/>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2" name="图片 1" descr="02-应势而生"/>
          <p:cNvPicPr>
            <a:picLocks noChangeAspect="1"/>
          </p:cNvPicPr>
          <p:nvPr userDrawn="1"/>
        </p:nvPicPr>
        <p:blipFill>
          <a:blip r:embed="rId2"/>
          <a:stretch>
            <a:fillRect/>
          </a:stretch>
        </p:blipFill>
        <p:spPr>
          <a:xfrm>
            <a:off x="0" y="0"/>
            <a:ext cx="9144000" cy="5144400"/>
          </a:xfrm>
          <a:prstGeom prst="rect">
            <a:avLst/>
          </a:prstGeom>
        </p:spPr>
      </p:pic>
      <p:sp>
        <p:nvSpPr>
          <p:cNvPr id="3" name="文本框 2"/>
          <p:cNvSpPr txBox="1"/>
          <p:nvPr userDrawn="1">
            <p:custDataLst>
              <p:tags r:id="rId3"/>
            </p:custDataLst>
          </p:nvPr>
        </p:nvSpPr>
        <p:spPr>
          <a:xfrm>
            <a:off x="358616" y="4530982"/>
            <a:ext cx="2145506" cy="229870"/>
          </a:xfrm>
          <a:prstGeom prst="rect">
            <a:avLst/>
          </a:prstGeom>
          <a:noFill/>
        </p:spPr>
        <p:txBody>
          <a:bodyPr wrap="square" rtlCol="0" anchor="ctr" anchorCtr="0">
            <a:spAutoFit/>
          </a:bodyPr>
          <a:p>
            <a:pPr algn="dist">
              <a:lnSpc>
                <a:spcPct val="120000"/>
              </a:lnSpc>
              <a:spcBef>
                <a:spcPts val="0"/>
              </a:spcBef>
              <a:spcAft>
                <a:spcPts val="0"/>
              </a:spcAft>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bg1"/>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pic>
        <p:nvPicPr>
          <p:cNvPr id="6" name="图片 5" descr="Group"/>
          <p:cNvPicPr>
            <a:picLocks noChangeAspect="1"/>
          </p:cNvPicPr>
          <p:nvPr userDrawn="1">
            <p:custDataLst>
              <p:tags r:id="rId4"/>
            </p:custDataLst>
          </p:nvPr>
        </p:nvPicPr>
        <p:blipFill>
          <a:blip r:embed="rId5"/>
          <a:stretch>
            <a:fillRect/>
          </a:stretch>
        </p:blipFill>
        <p:spPr>
          <a:xfrm>
            <a:off x="8108633" y="256744"/>
            <a:ext cx="779145" cy="159095"/>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35" name="圆角矩形 34"/>
          <p:cNvSpPr/>
          <p:nvPr userDrawn="1">
            <p:custDataLst>
              <p:tags r:id="rId6"/>
            </p:custDataLst>
          </p:nvPr>
        </p:nvSpPr>
        <p:spPr>
          <a:xfrm>
            <a:off x="251936"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圆角矩形 1"/>
          <p:cNvSpPr/>
          <p:nvPr userDrawn="1">
            <p:custDataLst>
              <p:tags r:id="rId7"/>
            </p:custDataLst>
          </p:nvPr>
        </p:nvSpPr>
        <p:spPr>
          <a:xfrm>
            <a:off x="251936"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88" name="圆角矩形 87"/>
          <p:cNvSpPr/>
          <p:nvPr userDrawn="1">
            <p:custDataLst>
              <p:tags r:id="rId8"/>
            </p:custDataLst>
          </p:nvPr>
        </p:nvSpPr>
        <p:spPr>
          <a:xfrm>
            <a:off x="2447449"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0" name="圆角矩形 89"/>
          <p:cNvSpPr/>
          <p:nvPr userDrawn="1">
            <p:custDataLst>
              <p:tags r:id="rId9"/>
            </p:custDataLst>
          </p:nvPr>
        </p:nvSpPr>
        <p:spPr>
          <a:xfrm>
            <a:off x="2447449"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3" name="圆角矩形 92"/>
          <p:cNvSpPr/>
          <p:nvPr userDrawn="1">
            <p:custDataLst>
              <p:tags r:id="rId10"/>
            </p:custDataLst>
          </p:nvPr>
        </p:nvSpPr>
        <p:spPr>
          <a:xfrm>
            <a:off x="4642961"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5" name="圆角矩形 94"/>
          <p:cNvSpPr/>
          <p:nvPr userDrawn="1">
            <p:custDataLst>
              <p:tags r:id="rId11"/>
            </p:custDataLst>
          </p:nvPr>
        </p:nvSpPr>
        <p:spPr>
          <a:xfrm>
            <a:off x="4642961"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8" name="圆角矩形 97"/>
          <p:cNvSpPr/>
          <p:nvPr userDrawn="1">
            <p:custDataLst>
              <p:tags r:id="rId12"/>
            </p:custDataLst>
          </p:nvPr>
        </p:nvSpPr>
        <p:spPr>
          <a:xfrm>
            <a:off x="6850380"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00" name="圆角矩形 99"/>
          <p:cNvSpPr/>
          <p:nvPr userDrawn="1">
            <p:custDataLst>
              <p:tags r:id="rId13"/>
            </p:custDataLst>
          </p:nvPr>
        </p:nvSpPr>
        <p:spPr>
          <a:xfrm>
            <a:off x="6850380"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668905" y="4048357"/>
            <a:ext cx="409099" cy="357726"/>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441008" y="4017634"/>
            <a:ext cx="449104" cy="387735"/>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7101840" y="4055264"/>
            <a:ext cx="312420" cy="312475"/>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4872514" y="4034067"/>
            <a:ext cx="313849" cy="375351"/>
          </a:xfrm>
          <a:prstGeom prst="rect">
            <a:avLst/>
          </a:prstGeom>
        </p:spPr>
      </p:pic>
      <p:sp>
        <p:nvSpPr>
          <p:cNvPr id="6" name="文本框 5"/>
          <p:cNvSpPr txBox="1"/>
          <p:nvPr userDrawn="1">
            <p:custDataLst>
              <p:tags r:id="rId2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225266" y="4921476"/>
            <a:ext cx="495300" cy="107651"/>
          </a:xfrm>
          <a:prstGeom prst="rect">
            <a:avLst/>
          </a:prstGeom>
        </p:spPr>
      </p:pic>
      <p:cxnSp>
        <p:nvCxnSpPr>
          <p:cNvPr id="14" name="直接连接符 13"/>
          <p:cNvCxnSpPr/>
          <p:nvPr userDrawn="1">
            <p:custDataLst>
              <p:tags r:id="rId2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3"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4756309" y="2702715"/>
            <a:ext cx="1140143" cy="1140342"/>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3349466" y="2703192"/>
            <a:ext cx="1182053" cy="1139866"/>
          </a:xfrm>
          <a:prstGeom prst="rect">
            <a:avLst/>
          </a:prstGeom>
        </p:spPr>
      </p:pic>
      <p:sp>
        <p:nvSpPr>
          <p:cNvPr id="15" name="文本框 14"/>
          <p:cNvSpPr txBox="1"/>
          <p:nvPr userDrawn="1"/>
        </p:nvSpPr>
        <p:spPr>
          <a:xfrm>
            <a:off x="3363754" y="3869256"/>
            <a:ext cx="1201579" cy="437515"/>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统信软件官方微信公众号</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16" name="文本框 15"/>
          <p:cNvSpPr txBox="1"/>
          <p:nvPr userDrawn="1"/>
        </p:nvSpPr>
        <p:spPr>
          <a:xfrm>
            <a:off x="4759166" y="3869256"/>
            <a:ext cx="1089660" cy="264160"/>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统信软件官方社群</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4" name="文本框 3"/>
          <p:cNvSpPr txBox="1"/>
          <p:nvPr userDrawn="1">
            <p:custDataLst>
              <p:tags r:id="rId9"/>
            </p:custDataLst>
          </p:nvPr>
        </p:nvSpPr>
        <p:spPr>
          <a:xfrm>
            <a:off x="2498408" y="1175114"/>
            <a:ext cx="4253865" cy="1316585"/>
          </a:xfrm>
          <a:prstGeom prst="rect">
            <a:avLst/>
          </a:prstGeom>
          <a:noFill/>
        </p:spPr>
        <p:txBody>
          <a:bodyPr wrap="square" rtlCol="0" anchor="ctr" anchorCtr="0">
            <a:noAutofit/>
          </a:bodyPr>
          <a:lstStyle/>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中国操作系统领创者</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2" name="图片 1" descr="02-应势而生"/>
          <p:cNvPicPr>
            <a:picLocks noChangeAspect="1"/>
          </p:cNvPicPr>
          <p:nvPr userDrawn="1"/>
        </p:nvPicPr>
        <p:blipFill>
          <a:blip r:embed="rId2"/>
          <a:stretch>
            <a:fillRect/>
          </a:stretch>
        </p:blipFill>
        <p:spPr>
          <a:xfrm>
            <a:off x="0" y="0"/>
            <a:ext cx="9144000" cy="5144400"/>
          </a:xfrm>
          <a:prstGeom prst="rect">
            <a:avLst/>
          </a:prstGeom>
        </p:spPr>
      </p:pic>
      <p:sp>
        <p:nvSpPr>
          <p:cNvPr id="3" name="文本框 2"/>
          <p:cNvSpPr txBox="1"/>
          <p:nvPr userDrawn="1">
            <p:custDataLst>
              <p:tags r:id="rId3"/>
            </p:custDataLst>
          </p:nvPr>
        </p:nvSpPr>
        <p:spPr>
          <a:xfrm>
            <a:off x="358616" y="4530982"/>
            <a:ext cx="2145506" cy="229870"/>
          </a:xfrm>
          <a:prstGeom prst="rect">
            <a:avLst/>
          </a:prstGeom>
          <a:noFill/>
        </p:spPr>
        <p:txBody>
          <a:bodyPr wrap="square" rtlCol="0" anchor="ctr" anchorCtr="0">
            <a:spAutoFit/>
          </a:bodyPr>
          <a:p>
            <a:pPr algn="dist">
              <a:lnSpc>
                <a:spcPct val="120000"/>
              </a:lnSpc>
              <a:spcBef>
                <a:spcPts val="0"/>
              </a:spcBef>
              <a:spcAft>
                <a:spcPts val="0"/>
              </a:spcAft>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bg1"/>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pic>
        <p:nvPicPr>
          <p:cNvPr id="6" name="图片 5" descr="Group"/>
          <p:cNvPicPr>
            <a:picLocks noChangeAspect="1"/>
          </p:cNvPicPr>
          <p:nvPr userDrawn="1">
            <p:custDataLst>
              <p:tags r:id="rId4"/>
            </p:custDataLst>
          </p:nvPr>
        </p:nvPicPr>
        <p:blipFill>
          <a:blip r:embed="rId5"/>
          <a:stretch>
            <a:fillRect/>
          </a:stretch>
        </p:blipFill>
        <p:spPr>
          <a:xfrm>
            <a:off x="8108633" y="256744"/>
            <a:ext cx="779145" cy="159095"/>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4679156"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3" name="圆角矩形 12"/>
          <p:cNvSpPr/>
          <p:nvPr userDrawn="1">
            <p:custDataLst>
              <p:tags r:id="rId11"/>
            </p:custDataLst>
          </p:nvPr>
        </p:nvSpPr>
        <p:spPr>
          <a:xfrm>
            <a:off x="4679156"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 name="圆角矩形 8"/>
          <p:cNvSpPr/>
          <p:nvPr userDrawn="1">
            <p:custDataLst>
              <p:tags r:id="rId12"/>
            </p:custDataLst>
          </p:nvPr>
        </p:nvSpPr>
        <p:spPr>
          <a:xfrm>
            <a:off x="226219"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70" name="圆角矩形 169"/>
          <p:cNvSpPr/>
          <p:nvPr userDrawn="1">
            <p:custDataLst>
              <p:tags r:id="rId13"/>
            </p:custDataLst>
          </p:nvPr>
        </p:nvSpPr>
        <p:spPr>
          <a:xfrm>
            <a:off x="226219"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48" name="圆角矩形 47"/>
          <p:cNvSpPr/>
          <p:nvPr userDrawn="1">
            <p:custDataLst>
              <p:tags r:id="rId6"/>
            </p:custDataLst>
          </p:nvPr>
        </p:nvSpPr>
        <p:spPr>
          <a:xfrm>
            <a:off x="6146483" y="892172"/>
            <a:ext cx="2812256" cy="372969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1" name="圆角矩形 20"/>
          <p:cNvSpPr/>
          <p:nvPr userDrawn="1">
            <p:custDataLst>
              <p:tags r:id="rId7"/>
            </p:custDataLst>
          </p:nvPr>
        </p:nvSpPr>
        <p:spPr>
          <a:xfrm>
            <a:off x="3179445" y="892172"/>
            <a:ext cx="2812256" cy="372397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3" name="圆角矩形 2"/>
          <p:cNvSpPr/>
          <p:nvPr userDrawn="1">
            <p:custDataLst>
              <p:tags r:id="rId8"/>
            </p:custDataLst>
          </p:nvPr>
        </p:nvSpPr>
        <p:spPr>
          <a:xfrm>
            <a:off x="218123" y="892172"/>
            <a:ext cx="2812256" cy="370968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61" name="圆角矩形 60"/>
          <p:cNvSpPr/>
          <p:nvPr userDrawn="1">
            <p:custDataLst>
              <p:tags r:id="rId9"/>
            </p:custDataLst>
          </p:nvPr>
        </p:nvSpPr>
        <p:spPr>
          <a:xfrm>
            <a:off x="217646" y="900746"/>
            <a:ext cx="2823210"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3178969" y="900746"/>
            <a:ext cx="2812256"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3" name="圆角矩形 62"/>
          <p:cNvSpPr/>
          <p:nvPr userDrawn="1">
            <p:custDataLst>
              <p:tags r:id="rId11"/>
            </p:custDataLst>
          </p:nvPr>
        </p:nvSpPr>
        <p:spPr>
          <a:xfrm>
            <a:off x="6153150" y="900746"/>
            <a:ext cx="2805589"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225266" y="4921476"/>
            <a:ext cx="495300" cy="107651"/>
          </a:xfrm>
          <a:prstGeom prst="rect">
            <a:avLst/>
          </a:prstGeom>
        </p:spPr>
      </p:pic>
      <p:cxnSp>
        <p:nvCxnSpPr>
          <p:cNvPr id="16" name="直接连接符 15"/>
          <p:cNvCxnSpPr/>
          <p:nvPr userDrawn="1">
            <p:custDataLst>
              <p:tags r:id="rId15"/>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35" name="圆角矩形 34"/>
          <p:cNvSpPr/>
          <p:nvPr userDrawn="1">
            <p:custDataLst>
              <p:tags r:id="rId6"/>
            </p:custDataLst>
          </p:nvPr>
        </p:nvSpPr>
        <p:spPr>
          <a:xfrm>
            <a:off x="251936"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圆角矩形 1"/>
          <p:cNvSpPr/>
          <p:nvPr userDrawn="1">
            <p:custDataLst>
              <p:tags r:id="rId7"/>
            </p:custDataLst>
          </p:nvPr>
        </p:nvSpPr>
        <p:spPr>
          <a:xfrm>
            <a:off x="251936"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88" name="圆角矩形 87"/>
          <p:cNvSpPr/>
          <p:nvPr userDrawn="1">
            <p:custDataLst>
              <p:tags r:id="rId8"/>
            </p:custDataLst>
          </p:nvPr>
        </p:nvSpPr>
        <p:spPr>
          <a:xfrm>
            <a:off x="2447449"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0" name="圆角矩形 89"/>
          <p:cNvSpPr/>
          <p:nvPr userDrawn="1">
            <p:custDataLst>
              <p:tags r:id="rId9"/>
            </p:custDataLst>
          </p:nvPr>
        </p:nvSpPr>
        <p:spPr>
          <a:xfrm>
            <a:off x="2447449"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3" name="圆角矩形 92"/>
          <p:cNvSpPr/>
          <p:nvPr userDrawn="1">
            <p:custDataLst>
              <p:tags r:id="rId10"/>
            </p:custDataLst>
          </p:nvPr>
        </p:nvSpPr>
        <p:spPr>
          <a:xfrm>
            <a:off x="4642961"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5" name="圆角矩形 94"/>
          <p:cNvSpPr/>
          <p:nvPr userDrawn="1">
            <p:custDataLst>
              <p:tags r:id="rId11"/>
            </p:custDataLst>
          </p:nvPr>
        </p:nvSpPr>
        <p:spPr>
          <a:xfrm>
            <a:off x="4642961"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8" name="圆角矩形 97"/>
          <p:cNvSpPr/>
          <p:nvPr userDrawn="1">
            <p:custDataLst>
              <p:tags r:id="rId12"/>
            </p:custDataLst>
          </p:nvPr>
        </p:nvSpPr>
        <p:spPr>
          <a:xfrm>
            <a:off x="6850380"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00" name="圆角矩形 99"/>
          <p:cNvSpPr/>
          <p:nvPr userDrawn="1">
            <p:custDataLst>
              <p:tags r:id="rId13"/>
            </p:custDataLst>
          </p:nvPr>
        </p:nvSpPr>
        <p:spPr>
          <a:xfrm>
            <a:off x="6850380"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668905" y="4048357"/>
            <a:ext cx="409099" cy="357726"/>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441008" y="4017634"/>
            <a:ext cx="449104" cy="387735"/>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7101840" y="4055264"/>
            <a:ext cx="312420" cy="312475"/>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4872514" y="4034067"/>
            <a:ext cx="313849" cy="375351"/>
          </a:xfrm>
          <a:prstGeom prst="rect">
            <a:avLst/>
          </a:prstGeom>
        </p:spPr>
      </p:pic>
      <p:sp>
        <p:nvSpPr>
          <p:cNvPr id="6" name="文本框 5"/>
          <p:cNvSpPr txBox="1"/>
          <p:nvPr userDrawn="1">
            <p:custDataLst>
              <p:tags r:id="rId2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225266" y="4921476"/>
            <a:ext cx="495300" cy="107651"/>
          </a:xfrm>
          <a:prstGeom prst="rect">
            <a:avLst/>
          </a:prstGeom>
        </p:spPr>
      </p:pic>
      <p:cxnSp>
        <p:nvCxnSpPr>
          <p:cNvPr id="14" name="直接连接符 13"/>
          <p:cNvCxnSpPr/>
          <p:nvPr userDrawn="1">
            <p:custDataLst>
              <p:tags r:id="rId2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3"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4756309" y="2702715"/>
            <a:ext cx="1140143" cy="1140342"/>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3349466" y="2703192"/>
            <a:ext cx="1182053" cy="1139866"/>
          </a:xfrm>
          <a:prstGeom prst="rect">
            <a:avLst/>
          </a:prstGeom>
        </p:spPr>
      </p:pic>
      <p:sp>
        <p:nvSpPr>
          <p:cNvPr id="15" name="文本框 14"/>
          <p:cNvSpPr txBox="1"/>
          <p:nvPr userDrawn="1"/>
        </p:nvSpPr>
        <p:spPr>
          <a:xfrm>
            <a:off x="3363754" y="3869256"/>
            <a:ext cx="1201579" cy="437515"/>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统信软件官方微信公众号</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16" name="文本框 15"/>
          <p:cNvSpPr txBox="1"/>
          <p:nvPr userDrawn="1"/>
        </p:nvSpPr>
        <p:spPr>
          <a:xfrm>
            <a:off x="4759166" y="3869256"/>
            <a:ext cx="1089660" cy="264160"/>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统信软件官方社群</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4" name="文本框 3"/>
          <p:cNvSpPr txBox="1"/>
          <p:nvPr userDrawn="1">
            <p:custDataLst>
              <p:tags r:id="rId9"/>
            </p:custDataLst>
          </p:nvPr>
        </p:nvSpPr>
        <p:spPr>
          <a:xfrm>
            <a:off x="2498408" y="1175114"/>
            <a:ext cx="4253865" cy="1316585"/>
          </a:xfrm>
          <a:prstGeom prst="rect">
            <a:avLst/>
          </a:prstGeom>
          <a:noFill/>
        </p:spPr>
        <p:txBody>
          <a:bodyPr wrap="square" rtlCol="0" anchor="ctr" anchorCtr="0">
            <a:noAutofit/>
          </a:bodyPr>
          <a:lstStyle/>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中国操作系统领创者</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2" name="图片 1" descr="02-应势而生"/>
          <p:cNvPicPr>
            <a:picLocks noChangeAspect="1"/>
          </p:cNvPicPr>
          <p:nvPr userDrawn="1"/>
        </p:nvPicPr>
        <p:blipFill>
          <a:blip r:embed="rId2"/>
          <a:stretch>
            <a:fillRect/>
          </a:stretch>
        </p:blipFill>
        <p:spPr>
          <a:xfrm>
            <a:off x="0" y="0"/>
            <a:ext cx="9144000" cy="5144400"/>
          </a:xfrm>
          <a:prstGeom prst="rect">
            <a:avLst/>
          </a:prstGeom>
        </p:spPr>
      </p:pic>
      <p:sp>
        <p:nvSpPr>
          <p:cNvPr id="3" name="文本框 2"/>
          <p:cNvSpPr txBox="1"/>
          <p:nvPr userDrawn="1">
            <p:custDataLst>
              <p:tags r:id="rId3"/>
            </p:custDataLst>
          </p:nvPr>
        </p:nvSpPr>
        <p:spPr>
          <a:xfrm>
            <a:off x="358616" y="4530982"/>
            <a:ext cx="2145506" cy="229870"/>
          </a:xfrm>
          <a:prstGeom prst="rect">
            <a:avLst/>
          </a:prstGeom>
          <a:noFill/>
        </p:spPr>
        <p:txBody>
          <a:bodyPr wrap="square" rtlCol="0" anchor="ctr" anchorCtr="0">
            <a:spAutoFit/>
          </a:bodyPr>
          <a:p>
            <a:pPr algn="dist">
              <a:lnSpc>
                <a:spcPct val="120000"/>
              </a:lnSpc>
              <a:spcBef>
                <a:spcPts val="0"/>
              </a:spcBef>
              <a:spcAft>
                <a:spcPts val="0"/>
              </a:spcAft>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bg1"/>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pic>
        <p:nvPicPr>
          <p:cNvPr id="6" name="图片 5" descr="Group"/>
          <p:cNvPicPr>
            <a:picLocks noChangeAspect="1"/>
          </p:cNvPicPr>
          <p:nvPr userDrawn="1">
            <p:custDataLst>
              <p:tags r:id="rId4"/>
            </p:custDataLst>
          </p:nvPr>
        </p:nvPicPr>
        <p:blipFill>
          <a:blip r:embed="rId5"/>
          <a:stretch>
            <a:fillRect/>
          </a:stretch>
        </p:blipFill>
        <p:spPr>
          <a:xfrm>
            <a:off x="8108633" y="256744"/>
            <a:ext cx="779145" cy="159095"/>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4679156"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3" name="圆角矩形 12"/>
          <p:cNvSpPr/>
          <p:nvPr userDrawn="1">
            <p:custDataLst>
              <p:tags r:id="rId11"/>
            </p:custDataLst>
          </p:nvPr>
        </p:nvSpPr>
        <p:spPr>
          <a:xfrm>
            <a:off x="4679156"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 name="圆角矩形 8"/>
          <p:cNvSpPr/>
          <p:nvPr userDrawn="1">
            <p:custDataLst>
              <p:tags r:id="rId12"/>
            </p:custDataLst>
          </p:nvPr>
        </p:nvSpPr>
        <p:spPr>
          <a:xfrm>
            <a:off x="226219"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70" name="圆角矩形 169"/>
          <p:cNvSpPr/>
          <p:nvPr userDrawn="1">
            <p:custDataLst>
              <p:tags r:id="rId13"/>
            </p:custDataLst>
          </p:nvPr>
        </p:nvSpPr>
        <p:spPr>
          <a:xfrm>
            <a:off x="226219"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48" name="圆角矩形 47"/>
          <p:cNvSpPr/>
          <p:nvPr userDrawn="1">
            <p:custDataLst>
              <p:tags r:id="rId6"/>
            </p:custDataLst>
          </p:nvPr>
        </p:nvSpPr>
        <p:spPr>
          <a:xfrm>
            <a:off x="6146483" y="892172"/>
            <a:ext cx="2812256" cy="372969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1" name="圆角矩形 20"/>
          <p:cNvSpPr/>
          <p:nvPr userDrawn="1">
            <p:custDataLst>
              <p:tags r:id="rId7"/>
            </p:custDataLst>
          </p:nvPr>
        </p:nvSpPr>
        <p:spPr>
          <a:xfrm>
            <a:off x="3179445" y="892172"/>
            <a:ext cx="2812256" cy="372397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3" name="圆角矩形 2"/>
          <p:cNvSpPr/>
          <p:nvPr userDrawn="1">
            <p:custDataLst>
              <p:tags r:id="rId8"/>
            </p:custDataLst>
          </p:nvPr>
        </p:nvSpPr>
        <p:spPr>
          <a:xfrm>
            <a:off x="218123" y="892172"/>
            <a:ext cx="2812256" cy="370968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61" name="圆角矩形 60"/>
          <p:cNvSpPr/>
          <p:nvPr userDrawn="1">
            <p:custDataLst>
              <p:tags r:id="rId9"/>
            </p:custDataLst>
          </p:nvPr>
        </p:nvSpPr>
        <p:spPr>
          <a:xfrm>
            <a:off x="217646" y="900746"/>
            <a:ext cx="2823210"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3178969" y="900746"/>
            <a:ext cx="2812256"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3" name="圆角矩形 62"/>
          <p:cNvSpPr/>
          <p:nvPr userDrawn="1">
            <p:custDataLst>
              <p:tags r:id="rId11"/>
            </p:custDataLst>
          </p:nvPr>
        </p:nvSpPr>
        <p:spPr>
          <a:xfrm>
            <a:off x="6153150" y="900746"/>
            <a:ext cx="2805589"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225266" y="4921476"/>
            <a:ext cx="495300" cy="107651"/>
          </a:xfrm>
          <a:prstGeom prst="rect">
            <a:avLst/>
          </a:prstGeom>
        </p:spPr>
      </p:pic>
      <p:cxnSp>
        <p:nvCxnSpPr>
          <p:cNvPr id="16" name="直接连接符 15"/>
          <p:cNvCxnSpPr/>
          <p:nvPr userDrawn="1">
            <p:custDataLst>
              <p:tags r:id="rId15"/>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35" name="圆角矩形 34"/>
          <p:cNvSpPr/>
          <p:nvPr userDrawn="1">
            <p:custDataLst>
              <p:tags r:id="rId6"/>
            </p:custDataLst>
          </p:nvPr>
        </p:nvSpPr>
        <p:spPr>
          <a:xfrm>
            <a:off x="251936"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圆角矩形 1"/>
          <p:cNvSpPr/>
          <p:nvPr userDrawn="1">
            <p:custDataLst>
              <p:tags r:id="rId7"/>
            </p:custDataLst>
          </p:nvPr>
        </p:nvSpPr>
        <p:spPr>
          <a:xfrm>
            <a:off x="251936"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88" name="圆角矩形 87"/>
          <p:cNvSpPr/>
          <p:nvPr userDrawn="1">
            <p:custDataLst>
              <p:tags r:id="rId8"/>
            </p:custDataLst>
          </p:nvPr>
        </p:nvSpPr>
        <p:spPr>
          <a:xfrm>
            <a:off x="2447449"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0" name="圆角矩形 89"/>
          <p:cNvSpPr/>
          <p:nvPr userDrawn="1">
            <p:custDataLst>
              <p:tags r:id="rId9"/>
            </p:custDataLst>
          </p:nvPr>
        </p:nvSpPr>
        <p:spPr>
          <a:xfrm>
            <a:off x="2447449"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3" name="圆角矩形 92"/>
          <p:cNvSpPr/>
          <p:nvPr userDrawn="1">
            <p:custDataLst>
              <p:tags r:id="rId10"/>
            </p:custDataLst>
          </p:nvPr>
        </p:nvSpPr>
        <p:spPr>
          <a:xfrm>
            <a:off x="4642961"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5" name="圆角矩形 94"/>
          <p:cNvSpPr/>
          <p:nvPr userDrawn="1">
            <p:custDataLst>
              <p:tags r:id="rId11"/>
            </p:custDataLst>
          </p:nvPr>
        </p:nvSpPr>
        <p:spPr>
          <a:xfrm>
            <a:off x="4642961"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8" name="圆角矩形 97"/>
          <p:cNvSpPr/>
          <p:nvPr userDrawn="1">
            <p:custDataLst>
              <p:tags r:id="rId12"/>
            </p:custDataLst>
          </p:nvPr>
        </p:nvSpPr>
        <p:spPr>
          <a:xfrm>
            <a:off x="6850380"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00" name="圆角矩形 99"/>
          <p:cNvSpPr/>
          <p:nvPr userDrawn="1">
            <p:custDataLst>
              <p:tags r:id="rId13"/>
            </p:custDataLst>
          </p:nvPr>
        </p:nvSpPr>
        <p:spPr>
          <a:xfrm>
            <a:off x="6850380"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668905" y="4048357"/>
            <a:ext cx="409099" cy="357726"/>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441008" y="4017634"/>
            <a:ext cx="449104" cy="387735"/>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7101840" y="4055264"/>
            <a:ext cx="312420" cy="312475"/>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4872514" y="4034067"/>
            <a:ext cx="313849" cy="375351"/>
          </a:xfrm>
          <a:prstGeom prst="rect">
            <a:avLst/>
          </a:prstGeom>
        </p:spPr>
      </p:pic>
      <p:sp>
        <p:nvSpPr>
          <p:cNvPr id="6" name="文本框 5"/>
          <p:cNvSpPr txBox="1"/>
          <p:nvPr userDrawn="1">
            <p:custDataLst>
              <p:tags r:id="rId2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225266" y="4921476"/>
            <a:ext cx="495300" cy="107651"/>
          </a:xfrm>
          <a:prstGeom prst="rect">
            <a:avLst/>
          </a:prstGeom>
        </p:spPr>
      </p:pic>
      <p:cxnSp>
        <p:nvCxnSpPr>
          <p:cNvPr id="14" name="直接连接符 13"/>
          <p:cNvCxnSpPr/>
          <p:nvPr userDrawn="1">
            <p:custDataLst>
              <p:tags r:id="rId2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3"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4756309" y="2702715"/>
            <a:ext cx="1140143" cy="1140342"/>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3349466" y="2703192"/>
            <a:ext cx="1182053" cy="1139866"/>
          </a:xfrm>
          <a:prstGeom prst="rect">
            <a:avLst/>
          </a:prstGeom>
        </p:spPr>
      </p:pic>
      <p:sp>
        <p:nvSpPr>
          <p:cNvPr id="15" name="文本框 14"/>
          <p:cNvSpPr txBox="1"/>
          <p:nvPr userDrawn="1"/>
        </p:nvSpPr>
        <p:spPr>
          <a:xfrm>
            <a:off x="3363754" y="3869256"/>
            <a:ext cx="1201579" cy="437515"/>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统信软件官方微信公众号</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16" name="文本框 15"/>
          <p:cNvSpPr txBox="1"/>
          <p:nvPr userDrawn="1"/>
        </p:nvSpPr>
        <p:spPr>
          <a:xfrm>
            <a:off x="4759166" y="3869256"/>
            <a:ext cx="1089660" cy="264160"/>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统信软件官方社群</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4" name="文本框 3"/>
          <p:cNvSpPr txBox="1"/>
          <p:nvPr userDrawn="1">
            <p:custDataLst>
              <p:tags r:id="rId9"/>
            </p:custDataLst>
          </p:nvPr>
        </p:nvSpPr>
        <p:spPr>
          <a:xfrm>
            <a:off x="2498408" y="1175114"/>
            <a:ext cx="4253865" cy="1316585"/>
          </a:xfrm>
          <a:prstGeom prst="rect">
            <a:avLst/>
          </a:prstGeom>
          <a:noFill/>
        </p:spPr>
        <p:txBody>
          <a:bodyPr wrap="square" rtlCol="0" anchor="ctr" anchorCtr="0">
            <a:noAutofit/>
          </a:bodyPr>
          <a:lstStyle/>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中国操作系统领创者</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2" name="图片 1" descr="02-应势而生"/>
          <p:cNvPicPr>
            <a:picLocks noChangeAspect="1"/>
          </p:cNvPicPr>
          <p:nvPr userDrawn="1"/>
        </p:nvPicPr>
        <p:blipFill>
          <a:blip r:embed="rId2"/>
          <a:stretch>
            <a:fillRect/>
          </a:stretch>
        </p:blipFill>
        <p:spPr>
          <a:xfrm>
            <a:off x="0" y="0"/>
            <a:ext cx="9144000" cy="5144400"/>
          </a:xfrm>
          <a:prstGeom prst="rect">
            <a:avLst/>
          </a:prstGeom>
        </p:spPr>
      </p:pic>
      <p:sp>
        <p:nvSpPr>
          <p:cNvPr id="3" name="文本框 2"/>
          <p:cNvSpPr txBox="1"/>
          <p:nvPr userDrawn="1">
            <p:custDataLst>
              <p:tags r:id="rId3"/>
            </p:custDataLst>
          </p:nvPr>
        </p:nvSpPr>
        <p:spPr>
          <a:xfrm>
            <a:off x="358616" y="4530982"/>
            <a:ext cx="2145506" cy="229870"/>
          </a:xfrm>
          <a:prstGeom prst="rect">
            <a:avLst/>
          </a:prstGeom>
          <a:noFill/>
        </p:spPr>
        <p:txBody>
          <a:bodyPr wrap="square" rtlCol="0" anchor="ctr" anchorCtr="0">
            <a:spAutoFit/>
          </a:bodyPr>
          <a:p>
            <a:pPr algn="dist">
              <a:lnSpc>
                <a:spcPct val="120000"/>
              </a:lnSpc>
              <a:spcBef>
                <a:spcPts val="0"/>
              </a:spcBef>
              <a:spcAft>
                <a:spcPts val="0"/>
              </a:spcAft>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bg1"/>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pic>
        <p:nvPicPr>
          <p:cNvPr id="6" name="图片 5" descr="Group"/>
          <p:cNvPicPr>
            <a:picLocks noChangeAspect="1"/>
          </p:cNvPicPr>
          <p:nvPr userDrawn="1">
            <p:custDataLst>
              <p:tags r:id="rId4"/>
            </p:custDataLst>
          </p:nvPr>
        </p:nvPicPr>
        <p:blipFill>
          <a:blip r:embed="rId5"/>
          <a:stretch>
            <a:fillRect/>
          </a:stretch>
        </p:blipFill>
        <p:spPr>
          <a:xfrm>
            <a:off x="8108633" y="256744"/>
            <a:ext cx="779145" cy="159095"/>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4679156"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3" name="圆角矩形 12"/>
          <p:cNvSpPr/>
          <p:nvPr userDrawn="1">
            <p:custDataLst>
              <p:tags r:id="rId11"/>
            </p:custDataLst>
          </p:nvPr>
        </p:nvSpPr>
        <p:spPr>
          <a:xfrm>
            <a:off x="4679156"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 name="圆角矩形 8"/>
          <p:cNvSpPr/>
          <p:nvPr userDrawn="1">
            <p:custDataLst>
              <p:tags r:id="rId12"/>
            </p:custDataLst>
          </p:nvPr>
        </p:nvSpPr>
        <p:spPr>
          <a:xfrm>
            <a:off x="226219"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70" name="圆角矩形 169"/>
          <p:cNvSpPr/>
          <p:nvPr userDrawn="1">
            <p:custDataLst>
              <p:tags r:id="rId13"/>
            </p:custDataLst>
          </p:nvPr>
        </p:nvSpPr>
        <p:spPr>
          <a:xfrm>
            <a:off x="226219"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4679156"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3" name="圆角矩形 12"/>
          <p:cNvSpPr/>
          <p:nvPr userDrawn="1">
            <p:custDataLst>
              <p:tags r:id="rId11"/>
            </p:custDataLst>
          </p:nvPr>
        </p:nvSpPr>
        <p:spPr>
          <a:xfrm>
            <a:off x="4679156"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 name="圆角矩形 8"/>
          <p:cNvSpPr/>
          <p:nvPr userDrawn="1">
            <p:custDataLst>
              <p:tags r:id="rId12"/>
            </p:custDataLst>
          </p:nvPr>
        </p:nvSpPr>
        <p:spPr>
          <a:xfrm>
            <a:off x="226219"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70" name="圆角矩形 169"/>
          <p:cNvSpPr/>
          <p:nvPr userDrawn="1">
            <p:custDataLst>
              <p:tags r:id="rId13"/>
            </p:custDataLst>
          </p:nvPr>
        </p:nvSpPr>
        <p:spPr>
          <a:xfrm>
            <a:off x="226219"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48" name="圆角矩形 47"/>
          <p:cNvSpPr/>
          <p:nvPr userDrawn="1">
            <p:custDataLst>
              <p:tags r:id="rId6"/>
            </p:custDataLst>
          </p:nvPr>
        </p:nvSpPr>
        <p:spPr>
          <a:xfrm>
            <a:off x="6146483" y="892172"/>
            <a:ext cx="2812256" cy="372969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1" name="圆角矩形 20"/>
          <p:cNvSpPr/>
          <p:nvPr userDrawn="1">
            <p:custDataLst>
              <p:tags r:id="rId7"/>
            </p:custDataLst>
          </p:nvPr>
        </p:nvSpPr>
        <p:spPr>
          <a:xfrm>
            <a:off x="3179445" y="892172"/>
            <a:ext cx="2812256" cy="372397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3" name="圆角矩形 2"/>
          <p:cNvSpPr/>
          <p:nvPr userDrawn="1">
            <p:custDataLst>
              <p:tags r:id="rId8"/>
            </p:custDataLst>
          </p:nvPr>
        </p:nvSpPr>
        <p:spPr>
          <a:xfrm>
            <a:off x="218123" y="892172"/>
            <a:ext cx="2812256" cy="370968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61" name="圆角矩形 60"/>
          <p:cNvSpPr/>
          <p:nvPr userDrawn="1">
            <p:custDataLst>
              <p:tags r:id="rId9"/>
            </p:custDataLst>
          </p:nvPr>
        </p:nvSpPr>
        <p:spPr>
          <a:xfrm>
            <a:off x="217646" y="900746"/>
            <a:ext cx="2823210"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3178969" y="900746"/>
            <a:ext cx="2812256"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3" name="圆角矩形 62"/>
          <p:cNvSpPr/>
          <p:nvPr userDrawn="1">
            <p:custDataLst>
              <p:tags r:id="rId11"/>
            </p:custDataLst>
          </p:nvPr>
        </p:nvSpPr>
        <p:spPr>
          <a:xfrm>
            <a:off x="6153150" y="900746"/>
            <a:ext cx="2805589"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225266" y="4921476"/>
            <a:ext cx="495300" cy="107651"/>
          </a:xfrm>
          <a:prstGeom prst="rect">
            <a:avLst/>
          </a:prstGeom>
        </p:spPr>
      </p:pic>
      <p:cxnSp>
        <p:nvCxnSpPr>
          <p:cNvPr id="16" name="直接连接符 15"/>
          <p:cNvCxnSpPr/>
          <p:nvPr userDrawn="1">
            <p:custDataLst>
              <p:tags r:id="rId15"/>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35" name="圆角矩形 34"/>
          <p:cNvSpPr/>
          <p:nvPr userDrawn="1">
            <p:custDataLst>
              <p:tags r:id="rId6"/>
            </p:custDataLst>
          </p:nvPr>
        </p:nvSpPr>
        <p:spPr>
          <a:xfrm>
            <a:off x="251936"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圆角矩形 1"/>
          <p:cNvSpPr/>
          <p:nvPr userDrawn="1">
            <p:custDataLst>
              <p:tags r:id="rId7"/>
            </p:custDataLst>
          </p:nvPr>
        </p:nvSpPr>
        <p:spPr>
          <a:xfrm>
            <a:off x="251936"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88" name="圆角矩形 87"/>
          <p:cNvSpPr/>
          <p:nvPr userDrawn="1">
            <p:custDataLst>
              <p:tags r:id="rId8"/>
            </p:custDataLst>
          </p:nvPr>
        </p:nvSpPr>
        <p:spPr>
          <a:xfrm>
            <a:off x="2447449"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0" name="圆角矩形 89"/>
          <p:cNvSpPr/>
          <p:nvPr userDrawn="1">
            <p:custDataLst>
              <p:tags r:id="rId9"/>
            </p:custDataLst>
          </p:nvPr>
        </p:nvSpPr>
        <p:spPr>
          <a:xfrm>
            <a:off x="2447449"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3" name="圆角矩形 92"/>
          <p:cNvSpPr/>
          <p:nvPr userDrawn="1">
            <p:custDataLst>
              <p:tags r:id="rId10"/>
            </p:custDataLst>
          </p:nvPr>
        </p:nvSpPr>
        <p:spPr>
          <a:xfrm>
            <a:off x="4642961"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5" name="圆角矩形 94"/>
          <p:cNvSpPr/>
          <p:nvPr userDrawn="1">
            <p:custDataLst>
              <p:tags r:id="rId11"/>
            </p:custDataLst>
          </p:nvPr>
        </p:nvSpPr>
        <p:spPr>
          <a:xfrm>
            <a:off x="4642961"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8" name="圆角矩形 97"/>
          <p:cNvSpPr/>
          <p:nvPr userDrawn="1">
            <p:custDataLst>
              <p:tags r:id="rId12"/>
            </p:custDataLst>
          </p:nvPr>
        </p:nvSpPr>
        <p:spPr>
          <a:xfrm>
            <a:off x="6850380"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00" name="圆角矩形 99"/>
          <p:cNvSpPr/>
          <p:nvPr userDrawn="1">
            <p:custDataLst>
              <p:tags r:id="rId13"/>
            </p:custDataLst>
          </p:nvPr>
        </p:nvSpPr>
        <p:spPr>
          <a:xfrm>
            <a:off x="6850380"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668905" y="4048357"/>
            <a:ext cx="409099" cy="357726"/>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441008" y="4017634"/>
            <a:ext cx="449104" cy="387735"/>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7101840" y="4055264"/>
            <a:ext cx="312420" cy="312475"/>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4872514" y="4034067"/>
            <a:ext cx="313849" cy="375351"/>
          </a:xfrm>
          <a:prstGeom prst="rect">
            <a:avLst/>
          </a:prstGeom>
        </p:spPr>
      </p:pic>
      <p:sp>
        <p:nvSpPr>
          <p:cNvPr id="6" name="文本框 5"/>
          <p:cNvSpPr txBox="1"/>
          <p:nvPr userDrawn="1">
            <p:custDataLst>
              <p:tags r:id="rId2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225266" y="4921476"/>
            <a:ext cx="495300" cy="107651"/>
          </a:xfrm>
          <a:prstGeom prst="rect">
            <a:avLst/>
          </a:prstGeom>
        </p:spPr>
      </p:pic>
      <p:cxnSp>
        <p:nvCxnSpPr>
          <p:cNvPr id="14" name="直接连接符 13"/>
          <p:cNvCxnSpPr/>
          <p:nvPr userDrawn="1">
            <p:custDataLst>
              <p:tags r:id="rId2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3"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4756309" y="2702715"/>
            <a:ext cx="1140143" cy="1140342"/>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3349466" y="2703192"/>
            <a:ext cx="1182053" cy="1139866"/>
          </a:xfrm>
          <a:prstGeom prst="rect">
            <a:avLst/>
          </a:prstGeom>
        </p:spPr>
      </p:pic>
      <p:sp>
        <p:nvSpPr>
          <p:cNvPr id="15" name="文本框 14"/>
          <p:cNvSpPr txBox="1"/>
          <p:nvPr userDrawn="1"/>
        </p:nvSpPr>
        <p:spPr>
          <a:xfrm>
            <a:off x="3363754" y="3869256"/>
            <a:ext cx="1201579" cy="437515"/>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统信软件官方微信公众号</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16" name="文本框 15"/>
          <p:cNvSpPr txBox="1"/>
          <p:nvPr userDrawn="1"/>
        </p:nvSpPr>
        <p:spPr>
          <a:xfrm>
            <a:off x="4759166" y="3869256"/>
            <a:ext cx="1089660" cy="264160"/>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统信软件官方社群</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4" name="文本框 3"/>
          <p:cNvSpPr txBox="1"/>
          <p:nvPr userDrawn="1">
            <p:custDataLst>
              <p:tags r:id="rId9"/>
            </p:custDataLst>
          </p:nvPr>
        </p:nvSpPr>
        <p:spPr>
          <a:xfrm>
            <a:off x="2498408" y="1175114"/>
            <a:ext cx="4253865" cy="1316585"/>
          </a:xfrm>
          <a:prstGeom prst="rect">
            <a:avLst/>
          </a:prstGeom>
          <a:noFill/>
        </p:spPr>
        <p:txBody>
          <a:bodyPr wrap="square" rtlCol="0" anchor="ctr" anchorCtr="0">
            <a:noAutofit/>
          </a:bodyPr>
          <a:lstStyle/>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中国操作系统领创者</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2" name="图片 1" descr="02-应势而生"/>
          <p:cNvPicPr>
            <a:picLocks noChangeAspect="1"/>
          </p:cNvPicPr>
          <p:nvPr userDrawn="1"/>
        </p:nvPicPr>
        <p:blipFill>
          <a:blip r:embed="rId2"/>
          <a:stretch>
            <a:fillRect/>
          </a:stretch>
        </p:blipFill>
        <p:spPr>
          <a:xfrm>
            <a:off x="0" y="0"/>
            <a:ext cx="9144000" cy="5144400"/>
          </a:xfrm>
          <a:prstGeom prst="rect">
            <a:avLst/>
          </a:prstGeom>
        </p:spPr>
      </p:pic>
      <p:sp>
        <p:nvSpPr>
          <p:cNvPr id="3" name="文本框 2"/>
          <p:cNvSpPr txBox="1"/>
          <p:nvPr userDrawn="1">
            <p:custDataLst>
              <p:tags r:id="rId3"/>
            </p:custDataLst>
          </p:nvPr>
        </p:nvSpPr>
        <p:spPr>
          <a:xfrm>
            <a:off x="358616" y="4530982"/>
            <a:ext cx="2145506" cy="229870"/>
          </a:xfrm>
          <a:prstGeom prst="rect">
            <a:avLst/>
          </a:prstGeom>
          <a:noFill/>
        </p:spPr>
        <p:txBody>
          <a:bodyPr wrap="square" rtlCol="0" anchor="ctr" anchorCtr="0">
            <a:spAutoFit/>
          </a:bodyPr>
          <a:p>
            <a:pPr algn="dist">
              <a:lnSpc>
                <a:spcPct val="120000"/>
              </a:lnSpc>
              <a:spcBef>
                <a:spcPts val="0"/>
              </a:spcBef>
              <a:spcAft>
                <a:spcPts val="0"/>
              </a:spcAft>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bg1"/>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pic>
        <p:nvPicPr>
          <p:cNvPr id="6" name="图片 5" descr="Group"/>
          <p:cNvPicPr>
            <a:picLocks noChangeAspect="1"/>
          </p:cNvPicPr>
          <p:nvPr userDrawn="1">
            <p:custDataLst>
              <p:tags r:id="rId4"/>
            </p:custDataLst>
          </p:nvPr>
        </p:nvPicPr>
        <p:blipFill>
          <a:blip r:embed="rId5"/>
          <a:stretch>
            <a:fillRect/>
          </a:stretch>
        </p:blipFill>
        <p:spPr>
          <a:xfrm>
            <a:off x="8108633" y="256744"/>
            <a:ext cx="779145" cy="159095"/>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4679156"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3" name="圆角矩形 12"/>
          <p:cNvSpPr/>
          <p:nvPr userDrawn="1">
            <p:custDataLst>
              <p:tags r:id="rId11"/>
            </p:custDataLst>
          </p:nvPr>
        </p:nvSpPr>
        <p:spPr>
          <a:xfrm>
            <a:off x="4679156"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 name="圆角矩形 8"/>
          <p:cNvSpPr/>
          <p:nvPr userDrawn="1">
            <p:custDataLst>
              <p:tags r:id="rId12"/>
            </p:custDataLst>
          </p:nvPr>
        </p:nvSpPr>
        <p:spPr>
          <a:xfrm>
            <a:off x="226219"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70" name="圆角矩形 169"/>
          <p:cNvSpPr/>
          <p:nvPr userDrawn="1">
            <p:custDataLst>
              <p:tags r:id="rId13"/>
            </p:custDataLst>
          </p:nvPr>
        </p:nvSpPr>
        <p:spPr>
          <a:xfrm>
            <a:off x="226219"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48" name="圆角矩形 47"/>
          <p:cNvSpPr/>
          <p:nvPr userDrawn="1">
            <p:custDataLst>
              <p:tags r:id="rId6"/>
            </p:custDataLst>
          </p:nvPr>
        </p:nvSpPr>
        <p:spPr>
          <a:xfrm>
            <a:off x="6146483" y="892172"/>
            <a:ext cx="2812256" cy="372969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1" name="圆角矩形 20"/>
          <p:cNvSpPr/>
          <p:nvPr userDrawn="1">
            <p:custDataLst>
              <p:tags r:id="rId7"/>
            </p:custDataLst>
          </p:nvPr>
        </p:nvSpPr>
        <p:spPr>
          <a:xfrm>
            <a:off x="3179445" y="892172"/>
            <a:ext cx="2812256" cy="372397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3" name="圆角矩形 2"/>
          <p:cNvSpPr/>
          <p:nvPr userDrawn="1">
            <p:custDataLst>
              <p:tags r:id="rId8"/>
            </p:custDataLst>
          </p:nvPr>
        </p:nvSpPr>
        <p:spPr>
          <a:xfrm>
            <a:off x="218123" y="892172"/>
            <a:ext cx="2812256" cy="370968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61" name="圆角矩形 60"/>
          <p:cNvSpPr/>
          <p:nvPr userDrawn="1">
            <p:custDataLst>
              <p:tags r:id="rId9"/>
            </p:custDataLst>
          </p:nvPr>
        </p:nvSpPr>
        <p:spPr>
          <a:xfrm>
            <a:off x="217646" y="900746"/>
            <a:ext cx="2823210"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3178969" y="900746"/>
            <a:ext cx="2812256"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3" name="圆角矩形 62"/>
          <p:cNvSpPr/>
          <p:nvPr userDrawn="1">
            <p:custDataLst>
              <p:tags r:id="rId11"/>
            </p:custDataLst>
          </p:nvPr>
        </p:nvSpPr>
        <p:spPr>
          <a:xfrm>
            <a:off x="6153150" y="900746"/>
            <a:ext cx="2805589"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225266" y="4921476"/>
            <a:ext cx="495300" cy="107651"/>
          </a:xfrm>
          <a:prstGeom prst="rect">
            <a:avLst/>
          </a:prstGeom>
        </p:spPr>
      </p:pic>
      <p:cxnSp>
        <p:nvCxnSpPr>
          <p:cNvPr id="16" name="直接连接符 15"/>
          <p:cNvCxnSpPr/>
          <p:nvPr userDrawn="1">
            <p:custDataLst>
              <p:tags r:id="rId15"/>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35" name="圆角矩形 34"/>
          <p:cNvSpPr/>
          <p:nvPr userDrawn="1">
            <p:custDataLst>
              <p:tags r:id="rId6"/>
            </p:custDataLst>
          </p:nvPr>
        </p:nvSpPr>
        <p:spPr>
          <a:xfrm>
            <a:off x="251936"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圆角矩形 1"/>
          <p:cNvSpPr/>
          <p:nvPr userDrawn="1">
            <p:custDataLst>
              <p:tags r:id="rId7"/>
            </p:custDataLst>
          </p:nvPr>
        </p:nvSpPr>
        <p:spPr>
          <a:xfrm>
            <a:off x="251936"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88" name="圆角矩形 87"/>
          <p:cNvSpPr/>
          <p:nvPr userDrawn="1">
            <p:custDataLst>
              <p:tags r:id="rId8"/>
            </p:custDataLst>
          </p:nvPr>
        </p:nvSpPr>
        <p:spPr>
          <a:xfrm>
            <a:off x="2447449"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0" name="圆角矩形 89"/>
          <p:cNvSpPr/>
          <p:nvPr userDrawn="1">
            <p:custDataLst>
              <p:tags r:id="rId9"/>
            </p:custDataLst>
          </p:nvPr>
        </p:nvSpPr>
        <p:spPr>
          <a:xfrm>
            <a:off x="2447449"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3" name="圆角矩形 92"/>
          <p:cNvSpPr/>
          <p:nvPr userDrawn="1">
            <p:custDataLst>
              <p:tags r:id="rId10"/>
            </p:custDataLst>
          </p:nvPr>
        </p:nvSpPr>
        <p:spPr>
          <a:xfrm>
            <a:off x="4642961"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5" name="圆角矩形 94"/>
          <p:cNvSpPr/>
          <p:nvPr userDrawn="1">
            <p:custDataLst>
              <p:tags r:id="rId11"/>
            </p:custDataLst>
          </p:nvPr>
        </p:nvSpPr>
        <p:spPr>
          <a:xfrm>
            <a:off x="4642961"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8" name="圆角矩形 97"/>
          <p:cNvSpPr/>
          <p:nvPr userDrawn="1">
            <p:custDataLst>
              <p:tags r:id="rId12"/>
            </p:custDataLst>
          </p:nvPr>
        </p:nvSpPr>
        <p:spPr>
          <a:xfrm>
            <a:off x="6850380"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00" name="圆角矩形 99"/>
          <p:cNvSpPr/>
          <p:nvPr userDrawn="1">
            <p:custDataLst>
              <p:tags r:id="rId13"/>
            </p:custDataLst>
          </p:nvPr>
        </p:nvSpPr>
        <p:spPr>
          <a:xfrm>
            <a:off x="6850380"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668905" y="4048357"/>
            <a:ext cx="409099" cy="357726"/>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441008" y="4017634"/>
            <a:ext cx="449104" cy="387735"/>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7101840" y="4055264"/>
            <a:ext cx="312420" cy="312475"/>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4872514" y="4034067"/>
            <a:ext cx="313849" cy="375351"/>
          </a:xfrm>
          <a:prstGeom prst="rect">
            <a:avLst/>
          </a:prstGeom>
        </p:spPr>
      </p:pic>
      <p:sp>
        <p:nvSpPr>
          <p:cNvPr id="6" name="文本框 5"/>
          <p:cNvSpPr txBox="1"/>
          <p:nvPr userDrawn="1">
            <p:custDataLst>
              <p:tags r:id="rId2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225266" y="4921476"/>
            <a:ext cx="495300" cy="107651"/>
          </a:xfrm>
          <a:prstGeom prst="rect">
            <a:avLst/>
          </a:prstGeom>
        </p:spPr>
      </p:pic>
      <p:cxnSp>
        <p:nvCxnSpPr>
          <p:cNvPr id="14" name="直接连接符 13"/>
          <p:cNvCxnSpPr/>
          <p:nvPr userDrawn="1">
            <p:custDataLst>
              <p:tags r:id="rId2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3"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4756309" y="2702715"/>
            <a:ext cx="1140143" cy="1140342"/>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3349466" y="2703192"/>
            <a:ext cx="1182053" cy="1139866"/>
          </a:xfrm>
          <a:prstGeom prst="rect">
            <a:avLst/>
          </a:prstGeom>
        </p:spPr>
      </p:pic>
      <p:sp>
        <p:nvSpPr>
          <p:cNvPr id="15" name="文本框 14"/>
          <p:cNvSpPr txBox="1"/>
          <p:nvPr userDrawn="1"/>
        </p:nvSpPr>
        <p:spPr>
          <a:xfrm>
            <a:off x="3363754" y="3869256"/>
            <a:ext cx="1201579" cy="437515"/>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统信软件官方微信公众号</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16" name="文本框 15"/>
          <p:cNvSpPr txBox="1"/>
          <p:nvPr userDrawn="1"/>
        </p:nvSpPr>
        <p:spPr>
          <a:xfrm>
            <a:off x="4759166" y="3869256"/>
            <a:ext cx="1089660" cy="264160"/>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统信软件官方社群</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4" name="文本框 3"/>
          <p:cNvSpPr txBox="1"/>
          <p:nvPr userDrawn="1">
            <p:custDataLst>
              <p:tags r:id="rId9"/>
            </p:custDataLst>
          </p:nvPr>
        </p:nvSpPr>
        <p:spPr>
          <a:xfrm>
            <a:off x="2498408" y="1175114"/>
            <a:ext cx="4253865" cy="1316585"/>
          </a:xfrm>
          <a:prstGeom prst="rect">
            <a:avLst/>
          </a:prstGeom>
          <a:noFill/>
        </p:spPr>
        <p:txBody>
          <a:bodyPr wrap="square" rtlCol="0" anchor="ctr" anchorCtr="0">
            <a:noAutofit/>
          </a:bodyPr>
          <a:lstStyle/>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中国操作系统领创者</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48" name="圆角矩形 47"/>
          <p:cNvSpPr/>
          <p:nvPr userDrawn="1">
            <p:custDataLst>
              <p:tags r:id="rId6"/>
            </p:custDataLst>
          </p:nvPr>
        </p:nvSpPr>
        <p:spPr>
          <a:xfrm>
            <a:off x="6146483" y="892172"/>
            <a:ext cx="2812256" cy="372969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1" name="圆角矩形 20"/>
          <p:cNvSpPr/>
          <p:nvPr userDrawn="1">
            <p:custDataLst>
              <p:tags r:id="rId7"/>
            </p:custDataLst>
          </p:nvPr>
        </p:nvSpPr>
        <p:spPr>
          <a:xfrm>
            <a:off x="3179445" y="892172"/>
            <a:ext cx="2812256" cy="372397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3" name="圆角矩形 2"/>
          <p:cNvSpPr/>
          <p:nvPr userDrawn="1">
            <p:custDataLst>
              <p:tags r:id="rId8"/>
            </p:custDataLst>
          </p:nvPr>
        </p:nvSpPr>
        <p:spPr>
          <a:xfrm>
            <a:off x="218123" y="892172"/>
            <a:ext cx="2812256" cy="370968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61" name="圆角矩形 60"/>
          <p:cNvSpPr/>
          <p:nvPr userDrawn="1">
            <p:custDataLst>
              <p:tags r:id="rId9"/>
            </p:custDataLst>
          </p:nvPr>
        </p:nvSpPr>
        <p:spPr>
          <a:xfrm>
            <a:off x="217646" y="900746"/>
            <a:ext cx="2823210"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3178969" y="900746"/>
            <a:ext cx="2812256"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3" name="圆角矩形 62"/>
          <p:cNvSpPr/>
          <p:nvPr userDrawn="1">
            <p:custDataLst>
              <p:tags r:id="rId11"/>
            </p:custDataLst>
          </p:nvPr>
        </p:nvSpPr>
        <p:spPr>
          <a:xfrm>
            <a:off x="6153150" y="900746"/>
            <a:ext cx="2805589"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225266" y="4921476"/>
            <a:ext cx="495300" cy="107651"/>
          </a:xfrm>
          <a:prstGeom prst="rect">
            <a:avLst/>
          </a:prstGeom>
        </p:spPr>
      </p:pic>
      <p:cxnSp>
        <p:nvCxnSpPr>
          <p:cNvPr id="16" name="直接连接符 15"/>
          <p:cNvCxnSpPr/>
          <p:nvPr userDrawn="1">
            <p:custDataLst>
              <p:tags r:id="rId15"/>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2" name="图片 1" descr="02-应势而生"/>
          <p:cNvPicPr>
            <a:picLocks noChangeAspect="1"/>
          </p:cNvPicPr>
          <p:nvPr userDrawn="1"/>
        </p:nvPicPr>
        <p:blipFill>
          <a:blip r:embed="rId2"/>
          <a:stretch>
            <a:fillRect/>
          </a:stretch>
        </p:blipFill>
        <p:spPr>
          <a:xfrm>
            <a:off x="0" y="0"/>
            <a:ext cx="9144000" cy="5144400"/>
          </a:xfrm>
          <a:prstGeom prst="rect">
            <a:avLst/>
          </a:prstGeom>
        </p:spPr>
      </p:pic>
      <p:sp>
        <p:nvSpPr>
          <p:cNvPr id="3" name="文本框 2"/>
          <p:cNvSpPr txBox="1"/>
          <p:nvPr userDrawn="1">
            <p:custDataLst>
              <p:tags r:id="rId3"/>
            </p:custDataLst>
          </p:nvPr>
        </p:nvSpPr>
        <p:spPr>
          <a:xfrm>
            <a:off x="358616" y="4530982"/>
            <a:ext cx="2145506" cy="229870"/>
          </a:xfrm>
          <a:prstGeom prst="rect">
            <a:avLst/>
          </a:prstGeom>
          <a:noFill/>
        </p:spPr>
        <p:txBody>
          <a:bodyPr wrap="square" rtlCol="0" anchor="ctr" anchorCtr="0">
            <a:spAutoFit/>
          </a:bodyPr>
          <a:p>
            <a:pPr algn="dist">
              <a:lnSpc>
                <a:spcPct val="120000"/>
              </a:lnSpc>
              <a:spcBef>
                <a:spcPts val="0"/>
              </a:spcBef>
              <a:spcAft>
                <a:spcPts val="0"/>
              </a:spcAft>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bg1"/>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pic>
        <p:nvPicPr>
          <p:cNvPr id="6" name="图片 5" descr="Group"/>
          <p:cNvPicPr>
            <a:picLocks noChangeAspect="1"/>
          </p:cNvPicPr>
          <p:nvPr userDrawn="1">
            <p:custDataLst>
              <p:tags r:id="rId4"/>
            </p:custDataLst>
          </p:nvPr>
        </p:nvPicPr>
        <p:blipFill>
          <a:blip r:embed="rId5"/>
          <a:stretch>
            <a:fillRect/>
          </a:stretch>
        </p:blipFill>
        <p:spPr>
          <a:xfrm>
            <a:off x="8108633" y="256744"/>
            <a:ext cx="779145" cy="159095"/>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4679156"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3" name="圆角矩形 12"/>
          <p:cNvSpPr/>
          <p:nvPr userDrawn="1">
            <p:custDataLst>
              <p:tags r:id="rId11"/>
            </p:custDataLst>
          </p:nvPr>
        </p:nvSpPr>
        <p:spPr>
          <a:xfrm>
            <a:off x="4679156"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 name="圆角矩形 8"/>
          <p:cNvSpPr/>
          <p:nvPr userDrawn="1">
            <p:custDataLst>
              <p:tags r:id="rId12"/>
            </p:custDataLst>
          </p:nvPr>
        </p:nvSpPr>
        <p:spPr>
          <a:xfrm>
            <a:off x="226219"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70" name="圆角矩形 169"/>
          <p:cNvSpPr/>
          <p:nvPr userDrawn="1">
            <p:custDataLst>
              <p:tags r:id="rId13"/>
            </p:custDataLst>
          </p:nvPr>
        </p:nvSpPr>
        <p:spPr>
          <a:xfrm>
            <a:off x="226219"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48" name="圆角矩形 47"/>
          <p:cNvSpPr/>
          <p:nvPr userDrawn="1">
            <p:custDataLst>
              <p:tags r:id="rId6"/>
            </p:custDataLst>
          </p:nvPr>
        </p:nvSpPr>
        <p:spPr>
          <a:xfrm>
            <a:off x="6146483" y="892172"/>
            <a:ext cx="2812256" cy="372969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1" name="圆角矩形 20"/>
          <p:cNvSpPr/>
          <p:nvPr userDrawn="1">
            <p:custDataLst>
              <p:tags r:id="rId7"/>
            </p:custDataLst>
          </p:nvPr>
        </p:nvSpPr>
        <p:spPr>
          <a:xfrm>
            <a:off x="3179445" y="892172"/>
            <a:ext cx="2812256" cy="372397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3" name="圆角矩形 2"/>
          <p:cNvSpPr/>
          <p:nvPr userDrawn="1">
            <p:custDataLst>
              <p:tags r:id="rId8"/>
            </p:custDataLst>
          </p:nvPr>
        </p:nvSpPr>
        <p:spPr>
          <a:xfrm>
            <a:off x="218123" y="892172"/>
            <a:ext cx="2812256" cy="370968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61" name="圆角矩形 60"/>
          <p:cNvSpPr/>
          <p:nvPr userDrawn="1">
            <p:custDataLst>
              <p:tags r:id="rId9"/>
            </p:custDataLst>
          </p:nvPr>
        </p:nvSpPr>
        <p:spPr>
          <a:xfrm>
            <a:off x="217646" y="900746"/>
            <a:ext cx="2823210"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3178969" y="900746"/>
            <a:ext cx="2812256"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3" name="圆角矩形 62"/>
          <p:cNvSpPr/>
          <p:nvPr userDrawn="1">
            <p:custDataLst>
              <p:tags r:id="rId11"/>
            </p:custDataLst>
          </p:nvPr>
        </p:nvSpPr>
        <p:spPr>
          <a:xfrm>
            <a:off x="6153150" y="900746"/>
            <a:ext cx="2805589"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225266" y="4921476"/>
            <a:ext cx="495300" cy="107651"/>
          </a:xfrm>
          <a:prstGeom prst="rect">
            <a:avLst/>
          </a:prstGeom>
        </p:spPr>
      </p:pic>
      <p:cxnSp>
        <p:nvCxnSpPr>
          <p:cNvPr id="16" name="直接连接符 15"/>
          <p:cNvCxnSpPr/>
          <p:nvPr userDrawn="1">
            <p:custDataLst>
              <p:tags r:id="rId15"/>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35" name="圆角矩形 34"/>
          <p:cNvSpPr/>
          <p:nvPr userDrawn="1">
            <p:custDataLst>
              <p:tags r:id="rId6"/>
            </p:custDataLst>
          </p:nvPr>
        </p:nvSpPr>
        <p:spPr>
          <a:xfrm>
            <a:off x="251936"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圆角矩形 1"/>
          <p:cNvSpPr/>
          <p:nvPr userDrawn="1">
            <p:custDataLst>
              <p:tags r:id="rId7"/>
            </p:custDataLst>
          </p:nvPr>
        </p:nvSpPr>
        <p:spPr>
          <a:xfrm>
            <a:off x="251936"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88" name="圆角矩形 87"/>
          <p:cNvSpPr/>
          <p:nvPr userDrawn="1">
            <p:custDataLst>
              <p:tags r:id="rId8"/>
            </p:custDataLst>
          </p:nvPr>
        </p:nvSpPr>
        <p:spPr>
          <a:xfrm>
            <a:off x="2447449"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0" name="圆角矩形 89"/>
          <p:cNvSpPr/>
          <p:nvPr userDrawn="1">
            <p:custDataLst>
              <p:tags r:id="rId9"/>
            </p:custDataLst>
          </p:nvPr>
        </p:nvSpPr>
        <p:spPr>
          <a:xfrm>
            <a:off x="2447449"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3" name="圆角矩形 92"/>
          <p:cNvSpPr/>
          <p:nvPr userDrawn="1">
            <p:custDataLst>
              <p:tags r:id="rId10"/>
            </p:custDataLst>
          </p:nvPr>
        </p:nvSpPr>
        <p:spPr>
          <a:xfrm>
            <a:off x="4642961"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5" name="圆角矩形 94"/>
          <p:cNvSpPr/>
          <p:nvPr userDrawn="1">
            <p:custDataLst>
              <p:tags r:id="rId11"/>
            </p:custDataLst>
          </p:nvPr>
        </p:nvSpPr>
        <p:spPr>
          <a:xfrm>
            <a:off x="4642961"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8" name="圆角矩形 97"/>
          <p:cNvSpPr/>
          <p:nvPr userDrawn="1">
            <p:custDataLst>
              <p:tags r:id="rId12"/>
            </p:custDataLst>
          </p:nvPr>
        </p:nvSpPr>
        <p:spPr>
          <a:xfrm>
            <a:off x="6850380"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00" name="圆角矩形 99"/>
          <p:cNvSpPr/>
          <p:nvPr userDrawn="1">
            <p:custDataLst>
              <p:tags r:id="rId13"/>
            </p:custDataLst>
          </p:nvPr>
        </p:nvSpPr>
        <p:spPr>
          <a:xfrm>
            <a:off x="6850380"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668905" y="4048357"/>
            <a:ext cx="409099" cy="357726"/>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441008" y="4017634"/>
            <a:ext cx="449104" cy="387735"/>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7101840" y="4055264"/>
            <a:ext cx="312420" cy="312475"/>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4872514" y="4034067"/>
            <a:ext cx="313849" cy="375351"/>
          </a:xfrm>
          <a:prstGeom prst="rect">
            <a:avLst/>
          </a:prstGeom>
        </p:spPr>
      </p:pic>
      <p:sp>
        <p:nvSpPr>
          <p:cNvPr id="6" name="文本框 5"/>
          <p:cNvSpPr txBox="1"/>
          <p:nvPr userDrawn="1">
            <p:custDataLst>
              <p:tags r:id="rId2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225266" y="4921476"/>
            <a:ext cx="495300" cy="107651"/>
          </a:xfrm>
          <a:prstGeom prst="rect">
            <a:avLst/>
          </a:prstGeom>
        </p:spPr>
      </p:pic>
      <p:cxnSp>
        <p:nvCxnSpPr>
          <p:cNvPr id="14" name="直接连接符 13"/>
          <p:cNvCxnSpPr/>
          <p:nvPr userDrawn="1">
            <p:custDataLst>
              <p:tags r:id="rId2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3"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4756309" y="2702715"/>
            <a:ext cx="1140143" cy="1140342"/>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3349466" y="2703192"/>
            <a:ext cx="1182053" cy="1139866"/>
          </a:xfrm>
          <a:prstGeom prst="rect">
            <a:avLst/>
          </a:prstGeom>
        </p:spPr>
      </p:pic>
      <p:sp>
        <p:nvSpPr>
          <p:cNvPr id="15" name="文本框 14"/>
          <p:cNvSpPr txBox="1"/>
          <p:nvPr userDrawn="1"/>
        </p:nvSpPr>
        <p:spPr>
          <a:xfrm>
            <a:off x="3363754" y="3869256"/>
            <a:ext cx="1201579" cy="437515"/>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统信软件官方微信公众号</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16" name="文本框 15"/>
          <p:cNvSpPr txBox="1"/>
          <p:nvPr userDrawn="1"/>
        </p:nvSpPr>
        <p:spPr>
          <a:xfrm>
            <a:off x="4759166" y="3869256"/>
            <a:ext cx="1089660" cy="264160"/>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统信软件官方社群</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4" name="文本框 3"/>
          <p:cNvSpPr txBox="1"/>
          <p:nvPr userDrawn="1">
            <p:custDataLst>
              <p:tags r:id="rId9"/>
            </p:custDataLst>
          </p:nvPr>
        </p:nvSpPr>
        <p:spPr>
          <a:xfrm>
            <a:off x="2498408" y="1175114"/>
            <a:ext cx="4253865" cy="1316585"/>
          </a:xfrm>
          <a:prstGeom prst="rect">
            <a:avLst/>
          </a:prstGeom>
          <a:noFill/>
        </p:spPr>
        <p:txBody>
          <a:bodyPr wrap="square" rtlCol="0" anchor="ctr" anchorCtr="0">
            <a:noAutofit/>
          </a:bodyPr>
          <a:lstStyle/>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中国操作系统领创者</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2" name="图片 1" descr="02-应势而生"/>
          <p:cNvPicPr>
            <a:picLocks noChangeAspect="1"/>
          </p:cNvPicPr>
          <p:nvPr userDrawn="1"/>
        </p:nvPicPr>
        <p:blipFill>
          <a:blip r:embed="rId2"/>
          <a:stretch>
            <a:fillRect/>
          </a:stretch>
        </p:blipFill>
        <p:spPr>
          <a:xfrm>
            <a:off x="0" y="0"/>
            <a:ext cx="9144000" cy="5144400"/>
          </a:xfrm>
          <a:prstGeom prst="rect">
            <a:avLst/>
          </a:prstGeom>
        </p:spPr>
      </p:pic>
      <p:sp>
        <p:nvSpPr>
          <p:cNvPr id="3" name="文本框 2"/>
          <p:cNvSpPr txBox="1"/>
          <p:nvPr userDrawn="1">
            <p:custDataLst>
              <p:tags r:id="rId3"/>
            </p:custDataLst>
          </p:nvPr>
        </p:nvSpPr>
        <p:spPr>
          <a:xfrm>
            <a:off x="358616" y="4530982"/>
            <a:ext cx="2145506" cy="229870"/>
          </a:xfrm>
          <a:prstGeom prst="rect">
            <a:avLst/>
          </a:prstGeom>
          <a:noFill/>
        </p:spPr>
        <p:txBody>
          <a:bodyPr wrap="square" rtlCol="0" anchor="ctr" anchorCtr="0">
            <a:spAutoFit/>
          </a:bodyPr>
          <a:p>
            <a:pPr algn="dist">
              <a:lnSpc>
                <a:spcPct val="120000"/>
              </a:lnSpc>
              <a:spcBef>
                <a:spcPts val="0"/>
              </a:spcBef>
              <a:spcAft>
                <a:spcPts val="0"/>
              </a:spcAft>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bg1"/>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pic>
        <p:nvPicPr>
          <p:cNvPr id="6" name="图片 5" descr="Group"/>
          <p:cNvPicPr>
            <a:picLocks noChangeAspect="1"/>
          </p:cNvPicPr>
          <p:nvPr userDrawn="1">
            <p:custDataLst>
              <p:tags r:id="rId4"/>
            </p:custDataLst>
          </p:nvPr>
        </p:nvPicPr>
        <p:blipFill>
          <a:blip r:embed="rId5"/>
          <a:stretch>
            <a:fillRect/>
          </a:stretch>
        </p:blipFill>
        <p:spPr>
          <a:xfrm>
            <a:off x="8108633" y="256744"/>
            <a:ext cx="779145" cy="159095"/>
          </a:xfrm>
          <a:prstGeom prst="rect">
            <a:avLst/>
          </a:prstGeom>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35" name="圆角矩形 34"/>
          <p:cNvSpPr/>
          <p:nvPr userDrawn="1">
            <p:custDataLst>
              <p:tags r:id="rId6"/>
            </p:custDataLst>
          </p:nvPr>
        </p:nvSpPr>
        <p:spPr>
          <a:xfrm>
            <a:off x="251936"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圆角矩形 1"/>
          <p:cNvSpPr/>
          <p:nvPr userDrawn="1">
            <p:custDataLst>
              <p:tags r:id="rId7"/>
            </p:custDataLst>
          </p:nvPr>
        </p:nvSpPr>
        <p:spPr>
          <a:xfrm>
            <a:off x="251936"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88" name="圆角矩形 87"/>
          <p:cNvSpPr/>
          <p:nvPr userDrawn="1">
            <p:custDataLst>
              <p:tags r:id="rId8"/>
            </p:custDataLst>
          </p:nvPr>
        </p:nvSpPr>
        <p:spPr>
          <a:xfrm>
            <a:off x="2447449"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0" name="圆角矩形 89"/>
          <p:cNvSpPr/>
          <p:nvPr userDrawn="1">
            <p:custDataLst>
              <p:tags r:id="rId9"/>
            </p:custDataLst>
          </p:nvPr>
        </p:nvSpPr>
        <p:spPr>
          <a:xfrm>
            <a:off x="2447449"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3" name="圆角矩形 92"/>
          <p:cNvSpPr/>
          <p:nvPr userDrawn="1">
            <p:custDataLst>
              <p:tags r:id="rId10"/>
            </p:custDataLst>
          </p:nvPr>
        </p:nvSpPr>
        <p:spPr>
          <a:xfrm>
            <a:off x="4642961"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5" name="圆角矩形 94"/>
          <p:cNvSpPr/>
          <p:nvPr userDrawn="1">
            <p:custDataLst>
              <p:tags r:id="rId11"/>
            </p:custDataLst>
          </p:nvPr>
        </p:nvSpPr>
        <p:spPr>
          <a:xfrm>
            <a:off x="4642961"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8" name="圆角矩形 97"/>
          <p:cNvSpPr/>
          <p:nvPr userDrawn="1">
            <p:custDataLst>
              <p:tags r:id="rId12"/>
            </p:custDataLst>
          </p:nvPr>
        </p:nvSpPr>
        <p:spPr>
          <a:xfrm>
            <a:off x="6850380"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00" name="圆角矩形 99"/>
          <p:cNvSpPr/>
          <p:nvPr userDrawn="1">
            <p:custDataLst>
              <p:tags r:id="rId13"/>
            </p:custDataLst>
          </p:nvPr>
        </p:nvSpPr>
        <p:spPr>
          <a:xfrm>
            <a:off x="6850380"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668905" y="4048357"/>
            <a:ext cx="409099" cy="357726"/>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441008" y="4017634"/>
            <a:ext cx="449104" cy="387735"/>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7101840" y="4055264"/>
            <a:ext cx="312420" cy="312475"/>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4872514" y="4034067"/>
            <a:ext cx="313849" cy="375351"/>
          </a:xfrm>
          <a:prstGeom prst="rect">
            <a:avLst/>
          </a:prstGeom>
        </p:spPr>
      </p:pic>
      <p:sp>
        <p:nvSpPr>
          <p:cNvPr id="6" name="文本框 5"/>
          <p:cNvSpPr txBox="1"/>
          <p:nvPr userDrawn="1">
            <p:custDataLst>
              <p:tags r:id="rId2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225266" y="4921476"/>
            <a:ext cx="495300" cy="107651"/>
          </a:xfrm>
          <a:prstGeom prst="rect">
            <a:avLst/>
          </a:prstGeom>
        </p:spPr>
      </p:pic>
      <p:cxnSp>
        <p:nvCxnSpPr>
          <p:cNvPr id="14" name="直接连接符 13"/>
          <p:cNvCxnSpPr/>
          <p:nvPr userDrawn="1">
            <p:custDataLst>
              <p:tags r:id="rId2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3"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4679156"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3" name="圆角矩形 12"/>
          <p:cNvSpPr/>
          <p:nvPr userDrawn="1">
            <p:custDataLst>
              <p:tags r:id="rId11"/>
            </p:custDataLst>
          </p:nvPr>
        </p:nvSpPr>
        <p:spPr>
          <a:xfrm>
            <a:off x="4679156"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 name="圆角矩形 8"/>
          <p:cNvSpPr/>
          <p:nvPr userDrawn="1">
            <p:custDataLst>
              <p:tags r:id="rId12"/>
            </p:custDataLst>
          </p:nvPr>
        </p:nvSpPr>
        <p:spPr>
          <a:xfrm>
            <a:off x="226219"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70" name="圆角矩形 169"/>
          <p:cNvSpPr/>
          <p:nvPr userDrawn="1">
            <p:custDataLst>
              <p:tags r:id="rId13"/>
            </p:custDataLst>
          </p:nvPr>
        </p:nvSpPr>
        <p:spPr>
          <a:xfrm>
            <a:off x="226219"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48" name="圆角矩形 47"/>
          <p:cNvSpPr/>
          <p:nvPr userDrawn="1">
            <p:custDataLst>
              <p:tags r:id="rId6"/>
            </p:custDataLst>
          </p:nvPr>
        </p:nvSpPr>
        <p:spPr>
          <a:xfrm>
            <a:off x="6146483" y="892172"/>
            <a:ext cx="2812256" cy="372969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1" name="圆角矩形 20"/>
          <p:cNvSpPr/>
          <p:nvPr userDrawn="1">
            <p:custDataLst>
              <p:tags r:id="rId7"/>
            </p:custDataLst>
          </p:nvPr>
        </p:nvSpPr>
        <p:spPr>
          <a:xfrm>
            <a:off x="3179445" y="892172"/>
            <a:ext cx="2812256" cy="372397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3" name="圆角矩形 2"/>
          <p:cNvSpPr/>
          <p:nvPr userDrawn="1">
            <p:custDataLst>
              <p:tags r:id="rId8"/>
            </p:custDataLst>
          </p:nvPr>
        </p:nvSpPr>
        <p:spPr>
          <a:xfrm>
            <a:off x="218123" y="892172"/>
            <a:ext cx="2812256" cy="370968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61" name="圆角矩形 60"/>
          <p:cNvSpPr/>
          <p:nvPr userDrawn="1">
            <p:custDataLst>
              <p:tags r:id="rId9"/>
            </p:custDataLst>
          </p:nvPr>
        </p:nvSpPr>
        <p:spPr>
          <a:xfrm>
            <a:off x="217646" y="900746"/>
            <a:ext cx="2823210"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3178969" y="900746"/>
            <a:ext cx="2812256"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3" name="圆角矩形 62"/>
          <p:cNvSpPr/>
          <p:nvPr userDrawn="1">
            <p:custDataLst>
              <p:tags r:id="rId11"/>
            </p:custDataLst>
          </p:nvPr>
        </p:nvSpPr>
        <p:spPr>
          <a:xfrm>
            <a:off x="6153150" y="900746"/>
            <a:ext cx="2805589"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225266" y="4921476"/>
            <a:ext cx="495300" cy="107651"/>
          </a:xfrm>
          <a:prstGeom prst="rect">
            <a:avLst/>
          </a:prstGeom>
        </p:spPr>
      </p:pic>
      <p:cxnSp>
        <p:nvCxnSpPr>
          <p:cNvPr id="16" name="直接连接符 15"/>
          <p:cNvCxnSpPr/>
          <p:nvPr userDrawn="1">
            <p:custDataLst>
              <p:tags r:id="rId15"/>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35" name="圆角矩形 34"/>
          <p:cNvSpPr/>
          <p:nvPr userDrawn="1">
            <p:custDataLst>
              <p:tags r:id="rId6"/>
            </p:custDataLst>
          </p:nvPr>
        </p:nvSpPr>
        <p:spPr>
          <a:xfrm>
            <a:off x="251936"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圆角矩形 1"/>
          <p:cNvSpPr/>
          <p:nvPr userDrawn="1">
            <p:custDataLst>
              <p:tags r:id="rId7"/>
            </p:custDataLst>
          </p:nvPr>
        </p:nvSpPr>
        <p:spPr>
          <a:xfrm>
            <a:off x="251936"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88" name="圆角矩形 87"/>
          <p:cNvSpPr/>
          <p:nvPr userDrawn="1">
            <p:custDataLst>
              <p:tags r:id="rId8"/>
            </p:custDataLst>
          </p:nvPr>
        </p:nvSpPr>
        <p:spPr>
          <a:xfrm>
            <a:off x="2447449"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0" name="圆角矩形 89"/>
          <p:cNvSpPr/>
          <p:nvPr userDrawn="1">
            <p:custDataLst>
              <p:tags r:id="rId9"/>
            </p:custDataLst>
          </p:nvPr>
        </p:nvSpPr>
        <p:spPr>
          <a:xfrm>
            <a:off x="2447449"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3" name="圆角矩形 92"/>
          <p:cNvSpPr/>
          <p:nvPr userDrawn="1">
            <p:custDataLst>
              <p:tags r:id="rId10"/>
            </p:custDataLst>
          </p:nvPr>
        </p:nvSpPr>
        <p:spPr>
          <a:xfrm>
            <a:off x="4642961"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5" name="圆角矩形 94"/>
          <p:cNvSpPr/>
          <p:nvPr userDrawn="1">
            <p:custDataLst>
              <p:tags r:id="rId11"/>
            </p:custDataLst>
          </p:nvPr>
        </p:nvSpPr>
        <p:spPr>
          <a:xfrm>
            <a:off x="4642961"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8" name="圆角矩形 97"/>
          <p:cNvSpPr/>
          <p:nvPr userDrawn="1">
            <p:custDataLst>
              <p:tags r:id="rId12"/>
            </p:custDataLst>
          </p:nvPr>
        </p:nvSpPr>
        <p:spPr>
          <a:xfrm>
            <a:off x="6850380"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00" name="圆角矩形 99"/>
          <p:cNvSpPr/>
          <p:nvPr userDrawn="1">
            <p:custDataLst>
              <p:tags r:id="rId13"/>
            </p:custDataLst>
          </p:nvPr>
        </p:nvSpPr>
        <p:spPr>
          <a:xfrm>
            <a:off x="6850380"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668905" y="4048357"/>
            <a:ext cx="409099" cy="357726"/>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441008" y="4017634"/>
            <a:ext cx="449104" cy="387735"/>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7101840" y="4055264"/>
            <a:ext cx="312420" cy="312475"/>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4872514" y="4034067"/>
            <a:ext cx="313849" cy="375351"/>
          </a:xfrm>
          <a:prstGeom prst="rect">
            <a:avLst/>
          </a:prstGeom>
        </p:spPr>
      </p:pic>
      <p:sp>
        <p:nvSpPr>
          <p:cNvPr id="6" name="文本框 5"/>
          <p:cNvSpPr txBox="1"/>
          <p:nvPr userDrawn="1">
            <p:custDataLst>
              <p:tags r:id="rId2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225266" y="4921476"/>
            <a:ext cx="495300" cy="107651"/>
          </a:xfrm>
          <a:prstGeom prst="rect">
            <a:avLst/>
          </a:prstGeom>
        </p:spPr>
      </p:pic>
      <p:cxnSp>
        <p:nvCxnSpPr>
          <p:cNvPr id="14" name="直接连接符 13"/>
          <p:cNvCxnSpPr/>
          <p:nvPr userDrawn="1">
            <p:custDataLst>
              <p:tags r:id="rId2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3"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4756309" y="2702715"/>
            <a:ext cx="1140143" cy="1140342"/>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3349466" y="2703192"/>
            <a:ext cx="1182053" cy="1139866"/>
          </a:xfrm>
          <a:prstGeom prst="rect">
            <a:avLst/>
          </a:prstGeom>
        </p:spPr>
      </p:pic>
      <p:sp>
        <p:nvSpPr>
          <p:cNvPr id="15" name="文本框 14"/>
          <p:cNvSpPr txBox="1"/>
          <p:nvPr userDrawn="1"/>
        </p:nvSpPr>
        <p:spPr>
          <a:xfrm>
            <a:off x="3363754" y="3869256"/>
            <a:ext cx="1201579" cy="437515"/>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统信软件官方微信公众号</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16" name="文本框 15"/>
          <p:cNvSpPr txBox="1"/>
          <p:nvPr userDrawn="1"/>
        </p:nvSpPr>
        <p:spPr>
          <a:xfrm>
            <a:off x="4759166" y="3869256"/>
            <a:ext cx="1089660" cy="264160"/>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统信软件官方社群</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4" name="文本框 3"/>
          <p:cNvSpPr txBox="1"/>
          <p:nvPr userDrawn="1">
            <p:custDataLst>
              <p:tags r:id="rId9"/>
            </p:custDataLst>
          </p:nvPr>
        </p:nvSpPr>
        <p:spPr>
          <a:xfrm>
            <a:off x="2498408" y="1175114"/>
            <a:ext cx="4253865" cy="1316585"/>
          </a:xfrm>
          <a:prstGeom prst="rect">
            <a:avLst/>
          </a:prstGeom>
          <a:noFill/>
        </p:spPr>
        <p:txBody>
          <a:bodyPr wrap="square" rtlCol="0" anchor="ctr" anchorCtr="0">
            <a:noAutofit/>
          </a:bodyPr>
          <a:lstStyle/>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中国操作系统领创者</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2" name="图片 1" descr="02-应势而生"/>
          <p:cNvPicPr>
            <a:picLocks noChangeAspect="1"/>
          </p:cNvPicPr>
          <p:nvPr userDrawn="1"/>
        </p:nvPicPr>
        <p:blipFill>
          <a:blip r:embed="rId2"/>
          <a:stretch>
            <a:fillRect/>
          </a:stretch>
        </p:blipFill>
        <p:spPr>
          <a:xfrm>
            <a:off x="0" y="0"/>
            <a:ext cx="9144000" cy="5144400"/>
          </a:xfrm>
          <a:prstGeom prst="rect">
            <a:avLst/>
          </a:prstGeom>
        </p:spPr>
      </p:pic>
      <p:sp>
        <p:nvSpPr>
          <p:cNvPr id="3" name="文本框 2"/>
          <p:cNvSpPr txBox="1"/>
          <p:nvPr userDrawn="1">
            <p:custDataLst>
              <p:tags r:id="rId3"/>
            </p:custDataLst>
          </p:nvPr>
        </p:nvSpPr>
        <p:spPr>
          <a:xfrm>
            <a:off x="358616" y="4530982"/>
            <a:ext cx="2145506" cy="229870"/>
          </a:xfrm>
          <a:prstGeom prst="rect">
            <a:avLst/>
          </a:prstGeom>
          <a:noFill/>
        </p:spPr>
        <p:txBody>
          <a:bodyPr wrap="square" rtlCol="0" anchor="ctr" anchorCtr="0">
            <a:spAutoFit/>
          </a:bodyPr>
          <a:p>
            <a:pPr algn="dist">
              <a:lnSpc>
                <a:spcPct val="120000"/>
              </a:lnSpc>
              <a:spcBef>
                <a:spcPts val="0"/>
              </a:spcBef>
              <a:spcAft>
                <a:spcPts val="0"/>
              </a:spcAft>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bg1"/>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pic>
        <p:nvPicPr>
          <p:cNvPr id="6" name="图片 5" descr="Group"/>
          <p:cNvPicPr>
            <a:picLocks noChangeAspect="1"/>
          </p:cNvPicPr>
          <p:nvPr userDrawn="1">
            <p:custDataLst>
              <p:tags r:id="rId4"/>
            </p:custDataLst>
          </p:nvPr>
        </p:nvPicPr>
        <p:blipFill>
          <a:blip r:embed="rId5"/>
          <a:stretch>
            <a:fillRect/>
          </a:stretch>
        </p:blipFill>
        <p:spPr>
          <a:xfrm>
            <a:off x="8108633" y="256744"/>
            <a:ext cx="779145" cy="159095"/>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4679156"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3" name="圆角矩形 12"/>
          <p:cNvSpPr/>
          <p:nvPr userDrawn="1">
            <p:custDataLst>
              <p:tags r:id="rId11"/>
            </p:custDataLst>
          </p:nvPr>
        </p:nvSpPr>
        <p:spPr>
          <a:xfrm>
            <a:off x="4679156"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 name="圆角矩形 8"/>
          <p:cNvSpPr/>
          <p:nvPr userDrawn="1">
            <p:custDataLst>
              <p:tags r:id="rId12"/>
            </p:custDataLst>
          </p:nvPr>
        </p:nvSpPr>
        <p:spPr>
          <a:xfrm>
            <a:off x="226219"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70" name="圆角矩形 169"/>
          <p:cNvSpPr/>
          <p:nvPr userDrawn="1">
            <p:custDataLst>
              <p:tags r:id="rId13"/>
            </p:custDataLst>
          </p:nvPr>
        </p:nvSpPr>
        <p:spPr>
          <a:xfrm>
            <a:off x="226219"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48" name="圆角矩形 47"/>
          <p:cNvSpPr/>
          <p:nvPr userDrawn="1">
            <p:custDataLst>
              <p:tags r:id="rId6"/>
            </p:custDataLst>
          </p:nvPr>
        </p:nvSpPr>
        <p:spPr>
          <a:xfrm>
            <a:off x="6146483" y="892172"/>
            <a:ext cx="2812256" cy="372969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1" name="圆角矩形 20"/>
          <p:cNvSpPr/>
          <p:nvPr userDrawn="1">
            <p:custDataLst>
              <p:tags r:id="rId7"/>
            </p:custDataLst>
          </p:nvPr>
        </p:nvSpPr>
        <p:spPr>
          <a:xfrm>
            <a:off x="3179445" y="892172"/>
            <a:ext cx="2812256" cy="372397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3" name="圆角矩形 2"/>
          <p:cNvSpPr/>
          <p:nvPr userDrawn="1">
            <p:custDataLst>
              <p:tags r:id="rId8"/>
            </p:custDataLst>
          </p:nvPr>
        </p:nvSpPr>
        <p:spPr>
          <a:xfrm>
            <a:off x="218123" y="892172"/>
            <a:ext cx="2812256" cy="370968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61" name="圆角矩形 60"/>
          <p:cNvSpPr/>
          <p:nvPr userDrawn="1">
            <p:custDataLst>
              <p:tags r:id="rId9"/>
            </p:custDataLst>
          </p:nvPr>
        </p:nvSpPr>
        <p:spPr>
          <a:xfrm>
            <a:off x="217646" y="900746"/>
            <a:ext cx="2823210"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3178969" y="900746"/>
            <a:ext cx="2812256"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3" name="圆角矩形 62"/>
          <p:cNvSpPr/>
          <p:nvPr userDrawn="1">
            <p:custDataLst>
              <p:tags r:id="rId11"/>
            </p:custDataLst>
          </p:nvPr>
        </p:nvSpPr>
        <p:spPr>
          <a:xfrm>
            <a:off x="6153150" y="900746"/>
            <a:ext cx="2805589"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225266" y="4921476"/>
            <a:ext cx="495300" cy="107651"/>
          </a:xfrm>
          <a:prstGeom prst="rect">
            <a:avLst/>
          </a:prstGeom>
        </p:spPr>
      </p:pic>
      <p:cxnSp>
        <p:nvCxnSpPr>
          <p:cNvPr id="16" name="直接连接符 15"/>
          <p:cNvCxnSpPr/>
          <p:nvPr userDrawn="1">
            <p:custDataLst>
              <p:tags r:id="rId15"/>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35" name="圆角矩形 34"/>
          <p:cNvSpPr/>
          <p:nvPr userDrawn="1">
            <p:custDataLst>
              <p:tags r:id="rId6"/>
            </p:custDataLst>
          </p:nvPr>
        </p:nvSpPr>
        <p:spPr>
          <a:xfrm>
            <a:off x="251936"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圆角矩形 1"/>
          <p:cNvSpPr/>
          <p:nvPr userDrawn="1">
            <p:custDataLst>
              <p:tags r:id="rId7"/>
            </p:custDataLst>
          </p:nvPr>
        </p:nvSpPr>
        <p:spPr>
          <a:xfrm>
            <a:off x="251936"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88" name="圆角矩形 87"/>
          <p:cNvSpPr/>
          <p:nvPr userDrawn="1">
            <p:custDataLst>
              <p:tags r:id="rId8"/>
            </p:custDataLst>
          </p:nvPr>
        </p:nvSpPr>
        <p:spPr>
          <a:xfrm>
            <a:off x="2447449"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0" name="圆角矩形 89"/>
          <p:cNvSpPr/>
          <p:nvPr userDrawn="1">
            <p:custDataLst>
              <p:tags r:id="rId9"/>
            </p:custDataLst>
          </p:nvPr>
        </p:nvSpPr>
        <p:spPr>
          <a:xfrm>
            <a:off x="2447449"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3" name="圆角矩形 92"/>
          <p:cNvSpPr/>
          <p:nvPr userDrawn="1">
            <p:custDataLst>
              <p:tags r:id="rId10"/>
            </p:custDataLst>
          </p:nvPr>
        </p:nvSpPr>
        <p:spPr>
          <a:xfrm>
            <a:off x="4642961"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5" name="圆角矩形 94"/>
          <p:cNvSpPr/>
          <p:nvPr userDrawn="1">
            <p:custDataLst>
              <p:tags r:id="rId11"/>
            </p:custDataLst>
          </p:nvPr>
        </p:nvSpPr>
        <p:spPr>
          <a:xfrm>
            <a:off x="4642961"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8" name="圆角矩形 97"/>
          <p:cNvSpPr/>
          <p:nvPr userDrawn="1">
            <p:custDataLst>
              <p:tags r:id="rId12"/>
            </p:custDataLst>
          </p:nvPr>
        </p:nvSpPr>
        <p:spPr>
          <a:xfrm>
            <a:off x="6850380"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00" name="圆角矩形 99"/>
          <p:cNvSpPr/>
          <p:nvPr userDrawn="1">
            <p:custDataLst>
              <p:tags r:id="rId13"/>
            </p:custDataLst>
          </p:nvPr>
        </p:nvSpPr>
        <p:spPr>
          <a:xfrm>
            <a:off x="6850380"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668905" y="4048357"/>
            <a:ext cx="409099" cy="357726"/>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441008" y="4017634"/>
            <a:ext cx="449104" cy="387735"/>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7101840" y="4055264"/>
            <a:ext cx="312420" cy="312475"/>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4872514" y="4034067"/>
            <a:ext cx="313849" cy="375351"/>
          </a:xfrm>
          <a:prstGeom prst="rect">
            <a:avLst/>
          </a:prstGeom>
        </p:spPr>
      </p:pic>
      <p:sp>
        <p:nvSpPr>
          <p:cNvPr id="6" name="文本框 5"/>
          <p:cNvSpPr txBox="1"/>
          <p:nvPr userDrawn="1">
            <p:custDataLst>
              <p:tags r:id="rId2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225266" y="4921476"/>
            <a:ext cx="495300" cy="107651"/>
          </a:xfrm>
          <a:prstGeom prst="rect">
            <a:avLst/>
          </a:prstGeom>
        </p:spPr>
      </p:pic>
      <p:cxnSp>
        <p:nvCxnSpPr>
          <p:cNvPr id="14" name="直接连接符 13"/>
          <p:cNvCxnSpPr/>
          <p:nvPr userDrawn="1">
            <p:custDataLst>
              <p:tags r:id="rId2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3"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4756309" y="2702715"/>
            <a:ext cx="1140143" cy="1140342"/>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3349466" y="2703192"/>
            <a:ext cx="1182053" cy="1139866"/>
          </a:xfrm>
          <a:prstGeom prst="rect">
            <a:avLst/>
          </a:prstGeom>
        </p:spPr>
      </p:pic>
      <p:sp>
        <p:nvSpPr>
          <p:cNvPr id="15" name="文本框 14"/>
          <p:cNvSpPr txBox="1"/>
          <p:nvPr userDrawn="1"/>
        </p:nvSpPr>
        <p:spPr>
          <a:xfrm>
            <a:off x="3363754" y="3869256"/>
            <a:ext cx="1201579" cy="437515"/>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统信软件官方微信公众号</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16" name="文本框 15"/>
          <p:cNvSpPr txBox="1"/>
          <p:nvPr userDrawn="1"/>
        </p:nvSpPr>
        <p:spPr>
          <a:xfrm>
            <a:off x="4759166" y="3869256"/>
            <a:ext cx="1089660" cy="264160"/>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统信软件官方社群</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4" name="文本框 3"/>
          <p:cNvSpPr txBox="1"/>
          <p:nvPr userDrawn="1">
            <p:custDataLst>
              <p:tags r:id="rId9"/>
            </p:custDataLst>
          </p:nvPr>
        </p:nvSpPr>
        <p:spPr>
          <a:xfrm>
            <a:off x="2498408" y="1175114"/>
            <a:ext cx="4253865" cy="1316585"/>
          </a:xfrm>
          <a:prstGeom prst="rect">
            <a:avLst/>
          </a:prstGeom>
          <a:noFill/>
        </p:spPr>
        <p:txBody>
          <a:bodyPr wrap="square" rtlCol="0" anchor="ctr" anchorCtr="0">
            <a:noAutofit/>
          </a:bodyPr>
          <a:lstStyle/>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中国操作系统领创者</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4756309" y="2702715"/>
            <a:ext cx="1140143" cy="1140342"/>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3349466" y="2703192"/>
            <a:ext cx="1182053" cy="1139866"/>
          </a:xfrm>
          <a:prstGeom prst="rect">
            <a:avLst/>
          </a:prstGeom>
        </p:spPr>
      </p:pic>
      <p:sp>
        <p:nvSpPr>
          <p:cNvPr id="15" name="文本框 14"/>
          <p:cNvSpPr txBox="1"/>
          <p:nvPr userDrawn="1"/>
        </p:nvSpPr>
        <p:spPr>
          <a:xfrm>
            <a:off x="3363754" y="3869256"/>
            <a:ext cx="1201579" cy="437515"/>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统信软件官方微信公众号</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16" name="文本框 15"/>
          <p:cNvSpPr txBox="1"/>
          <p:nvPr userDrawn="1"/>
        </p:nvSpPr>
        <p:spPr>
          <a:xfrm>
            <a:off x="4759166" y="3869256"/>
            <a:ext cx="1089660" cy="264160"/>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统信软件官方社群</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4" name="文本框 3"/>
          <p:cNvSpPr txBox="1"/>
          <p:nvPr userDrawn="1">
            <p:custDataLst>
              <p:tags r:id="rId9"/>
            </p:custDataLst>
          </p:nvPr>
        </p:nvSpPr>
        <p:spPr>
          <a:xfrm>
            <a:off x="2498408" y="1175114"/>
            <a:ext cx="4253865" cy="1316585"/>
          </a:xfrm>
          <a:prstGeom prst="rect">
            <a:avLst/>
          </a:prstGeom>
          <a:noFill/>
        </p:spPr>
        <p:txBody>
          <a:bodyPr wrap="square" rtlCol="0" anchor="ctr" anchorCtr="0">
            <a:noAutofit/>
          </a:bodyPr>
          <a:lstStyle/>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中国操作系统领创者</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2" name="图片 1" descr="02-应势而生"/>
          <p:cNvPicPr>
            <a:picLocks noChangeAspect="1"/>
          </p:cNvPicPr>
          <p:nvPr userDrawn="1"/>
        </p:nvPicPr>
        <p:blipFill>
          <a:blip r:embed="rId2"/>
          <a:stretch>
            <a:fillRect/>
          </a:stretch>
        </p:blipFill>
        <p:spPr>
          <a:xfrm>
            <a:off x="0" y="0"/>
            <a:ext cx="9144000" cy="5144400"/>
          </a:xfrm>
          <a:prstGeom prst="rect">
            <a:avLst/>
          </a:prstGeom>
        </p:spPr>
      </p:pic>
      <p:sp>
        <p:nvSpPr>
          <p:cNvPr id="3" name="文本框 2"/>
          <p:cNvSpPr txBox="1"/>
          <p:nvPr userDrawn="1">
            <p:custDataLst>
              <p:tags r:id="rId3"/>
            </p:custDataLst>
          </p:nvPr>
        </p:nvSpPr>
        <p:spPr>
          <a:xfrm>
            <a:off x="358616" y="4530982"/>
            <a:ext cx="2145506" cy="229870"/>
          </a:xfrm>
          <a:prstGeom prst="rect">
            <a:avLst/>
          </a:prstGeom>
          <a:noFill/>
        </p:spPr>
        <p:txBody>
          <a:bodyPr wrap="square" rtlCol="0" anchor="ctr" anchorCtr="0">
            <a:spAutoFit/>
          </a:bodyPr>
          <a:p>
            <a:pPr algn="dist">
              <a:lnSpc>
                <a:spcPct val="120000"/>
              </a:lnSpc>
              <a:spcBef>
                <a:spcPts val="0"/>
              </a:spcBef>
              <a:spcAft>
                <a:spcPts val="0"/>
              </a:spcAft>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bg1"/>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pic>
        <p:nvPicPr>
          <p:cNvPr id="6" name="图片 5" descr="Group"/>
          <p:cNvPicPr>
            <a:picLocks noChangeAspect="1"/>
          </p:cNvPicPr>
          <p:nvPr userDrawn="1">
            <p:custDataLst>
              <p:tags r:id="rId4"/>
            </p:custDataLst>
          </p:nvPr>
        </p:nvPicPr>
        <p:blipFill>
          <a:blip r:embed="rId5"/>
          <a:stretch>
            <a:fillRect/>
          </a:stretch>
        </p:blipFill>
        <p:spPr>
          <a:xfrm>
            <a:off x="8108633" y="256744"/>
            <a:ext cx="779145" cy="159095"/>
          </a:xfrm>
          <a:prstGeom prst="rect">
            <a:avLst/>
          </a:prstGeom>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4679156"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3" name="圆角矩形 12"/>
          <p:cNvSpPr/>
          <p:nvPr userDrawn="1">
            <p:custDataLst>
              <p:tags r:id="rId11"/>
            </p:custDataLst>
          </p:nvPr>
        </p:nvSpPr>
        <p:spPr>
          <a:xfrm>
            <a:off x="4679156"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 name="圆角矩形 8"/>
          <p:cNvSpPr/>
          <p:nvPr userDrawn="1">
            <p:custDataLst>
              <p:tags r:id="rId12"/>
            </p:custDataLst>
          </p:nvPr>
        </p:nvSpPr>
        <p:spPr>
          <a:xfrm>
            <a:off x="226219"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70" name="圆角矩形 169"/>
          <p:cNvSpPr/>
          <p:nvPr userDrawn="1">
            <p:custDataLst>
              <p:tags r:id="rId13"/>
            </p:custDataLst>
          </p:nvPr>
        </p:nvSpPr>
        <p:spPr>
          <a:xfrm>
            <a:off x="226219"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48" name="圆角矩形 47"/>
          <p:cNvSpPr/>
          <p:nvPr userDrawn="1">
            <p:custDataLst>
              <p:tags r:id="rId6"/>
            </p:custDataLst>
          </p:nvPr>
        </p:nvSpPr>
        <p:spPr>
          <a:xfrm>
            <a:off x="6146483" y="892172"/>
            <a:ext cx="2812256" cy="372969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1" name="圆角矩形 20"/>
          <p:cNvSpPr/>
          <p:nvPr userDrawn="1">
            <p:custDataLst>
              <p:tags r:id="rId7"/>
            </p:custDataLst>
          </p:nvPr>
        </p:nvSpPr>
        <p:spPr>
          <a:xfrm>
            <a:off x="3179445" y="892172"/>
            <a:ext cx="2812256" cy="372397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3" name="圆角矩形 2"/>
          <p:cNvSpPr/>
          <p:nvPr userDrawn="1">
            <p:custDataLst>
              <p:tags r:id="rId8"/>
            </p:custDataLst>
          </p:nvPr>
        </p:nvSpPr>
        <p:spPr>
          <a:xfrm>
            <a:off x="218123" y="892172"/>
            <a:ext cx="2812256" cy="370968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61" name="圆角矩形 60"/>
          <p:cNvSpPr/>
          <p:nvPr userDrawn="1">
            <p:custDataLst>
              <p:tags r:id="rId9"/>
            </p:custDataLst>
          </p:nvPr>
        </p:nvSpPr>
        <p:spPr>
          <a:xfrm>
            <a:off x="217646" y="900746"/>
            <a:ext cx="2823210"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3178969" y="900746"/>
            <a:ext cx="2812256"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3" name="圆角矩形 62"/>
          <p:cNvSpPr/>
          <p:nvPr userDrawn="1">
            <p:custDataLst>
              <p:tags r:id="rId11"/>
            </p:custDataLst>
          </p:nvPr>
        </p:nvSpPr>
        <p:spPr>
          <a:xfrm>
            <a:off x="6153150" y="900746"/>
            <a:ext cx="2805589"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225266" y="4921476"/>
            <a:ext cx="495300" cy="107651"/>
          </a:xfrm>
          <a:prstGeom prst="rect">
            <a:avLst/>
          </a:prstGeom>
        </p:spPr>
      </p:pic>
      <p:cxnSp>
        <p:nvCxnSpPr>
          <p:cNvPr id="16" name="直接连接符 15"/>
          <p:cNvCxnSpPr/>
          <p:nvPr userDrawn="1">
            <p:custDataLst>
              <p:tags r:id="rId15"/>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35" name="圆角矩形 34"/>
          <p:cNvSpPr/>
          <p:nvPr userDrawn="1">
            <p:custDataLst>
              <p:tags r:id="rId6"/>
            </p:custDataLst>
          </p:nvPr>
        </p:nvSpPr>
        <p:spPr>
          <a:xfrm>
            <a:off x="251936"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圆角矩形 1"/>
          <p:cNvSpPr/>
          <p:nvPr userDrawn="1">
            <p:custDataLst>
              <p:tags r:id="rId7"/>
            </p:custDataLst>
          </p:nvPr>
        </p:nvSpPr>
        <p:spPr>
          <a:xfrm>
            <a:off x="251936"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88" name="圆角矩形 87"/>
          <p:cNvSpPr/>
          <p:nvPr userDrawn="1">
            <p:custDataLst>
              <p:tags r:id="rId8"/>
            </p:custDataLst>
          </p:nvPr>
        </p:nvSpPr>
        <p:spPr>
          <a:xfrm>
            <a:off x="2447449"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0" name="圆角矩形 89"/>
          <p:cNvSpPr/>
          <p:nvPr userDrawn="1">
            <p:custDataLst>
              <p:tags r:id="rId9"/>
            </p:custDataLst>
          </p:nvPr>
        </p:nvSpPr>
        <p:spPr>
          <a:xfrm>
            <a:off x="2447449"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3" name="圆角矩形 92"/>
          <p:cNvSpPr/>
          <p:nvPr userDrawn="1">
            <p:custDataLst>
              <p:tags r:id="rId10"/>
            </p:custDataLst>
          </p:nvPr>
        </p:nvSpPr>
        <p:spPr>
          <a:xfrm>
            <a:off x="4642961"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5" name="圆角矩形 94"/>
          <p:cNvSpPr/>
          <p:nvPr userDrawn="1">
            <p:custDataLst>
              <p:tags r:id="rId11"/>
            </p:custDataLst>
          </p:nvPr>
        </p:nvSpPr>
        <p:spPr>
          <a:xfrm>
            <a:off x="4642961"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8" name="圆角矩形 97"/>
          <p:cNvSpPr/>
          <p:nvPr userDrawn="1">
            <p:custDataLst>
              <p:tags r:id="rId12"/>
            </p:custDataLst>
          </p:nvPr>
        </p:nvSpPr>
        <p:spPr>
          <a:xfrm>
            <a:off x="6850380"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00" name="圆角矩形 99"/>
          <p:cNvSpPr/>
          <p:nvPr userDrawn="1">
            <p:custDataLst>
              <p:tags r:id="rId13"/>
            </p:custDataLst>
          </p:nvPr>
        </p:nvSpPr>
        <p:spPr>
          <a:xfrm>
            <a:off x="6850380"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668905" y="4048357"/>
            <a:ext cx="409099" cy="357726"/>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441008" y="4017634"/>
            <a:ext cx="449104" cy="387735"/>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7101840" y="4055264"/>
            <a:ext cx="312420" cy="312475"/>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4872514" y="4034067"/>
            <a:ext cx="313849" cy="375351"/>
          </a:xfrm>
          <a:prstGeom prst="rect">
            <a:avLst/>
          </a:prstGeom>
        </p:spPr>
      </p:pic>
      <p:sp>
        <p:nvSpPr>
          <p:cNvPr id="6" name="文本框 5"/>
          <p:cNvSpPr txBox="1"/>
          <p:nvPr userDrawn="1">
            <p:custDataLst>
              <p:tags r:id="rId2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225266" y="4921476"/>
            <a:ext cx="495300" cy="107651"/>
          </a:xfrm>
          <a:prstGeom prst="rect">
            <a:avLst/>
          </a:prstGeom>
        </p:spPr>
      </p:pic>
      <p:cxnSp>
        <p:nvCxnSpPr>
          <p:cNvPr id="14" name="直接连接符 13"/>
          <p:cNvCxnSpPr/>
          <p:nvPr userDrawn="1">
            <p:custDataLst>
              <p:tags r:id="rId2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3"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4756309" y="2702715"/>
            <a:ext cx="1140143" cy="1140342"/>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3349466" y="2703192"/>
            <a:ext cx="1182053" cy="1139866"/>
          </a:xfrm>
          <a:prstGeom prst="rect">
            <a:avLst/>
          </a:prstGeom>
        </p:spPr>
      </p:pic>
      <p:sp>
        <p:nvSpPr>
          <p:cNvPr id="15" name="文本框 14"/>
          <p:cNvSpPr txBox="1"/>
          <p:nvPr userDrawn="1"/>
        </p:nvSpPr>
        <p:spPr>
          <a:xfrm>
            <a:off x="3363754" y="3869256"/>
            <a:ext cx="1201579" cy="437515"/>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统信软件官方微信公众号</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16" name="文本框 15"/>
          <p:cNvSpPr txBox="1"/>
          <p:nvPr userDrawn="1"/>
        </p:nvSpPr>
        <p:spPr>
          <a:xfrm>
            <a:off x="4759166" y="3869256"/>
            <a:ext cx="1089660" cy="264160"/>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统信软件官方社群</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4" name="文本框 3"/>
          <p:cNvSpPr txBox="1"/>
          <p:nvPr userDrawn="1">
            <p:custDataLst>
              <p:tags r:id="rId9"/>
            </p:custDataLst>
          </p:nvPr>
        </p:nvSpPr>
        <p:spPr>
          <a:xfrm>
            <a:off x="2498408" y="1175114"/>
            <a:ext cx="4253865" cy="1316585"/>
          </a:xfrm>
          <a:prstGeom prst="rect">
            <a:avLst/>
          </a:prstGeom>
          <a:noFill/>
        </p:spPr>
        <p:txBody>
          <a:bodyPr wrap="square" rtlCol="0" anchor="ctr" anchorCtr="0">
            <a:noAutofit/>
          </a:bodyPr>
          <a:lstStyle/>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中国操作系统领创者</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2" name="图片 1" descr="02-应势而生"/>
          <p:cNvPicPr>
            <a:picLocks noChangeAspect="1"/>
          </p:cNvPicPr>
          <p:nvPr userDrawn="1"/>
        </p:nvPicPr>
        <p:blipFill>
          <a:blip r:embed="rId2"/>
          <a:stretch>
            <a:fillRect/>
          </a:stretch>
        </p:blipFill>
        <p:spPr>
          <a:xfrm>
            <a:off x="0" y="0"/>
            <a:ext cx="9144000" cy="5144400"/>
          </a:xfrm>
          <a:prstGeom prst="rect">
            <a:avLst/>
          </a:prstGeom>
        </p:spPr>
      </p:pic>
      <p:sp>
        <p:nvSpPr>
          <p:cNvPr id="3" name="文本框 2"/>
          <p:cNvSpPr txBox="1"/>
          <p:nvPr userDrawn="1">
            <p:custDataLst>
              <p:tags r:id="rId3"/>
            </p:custDataLst>
          </p:nvPr>
        </p:nvSpPr>
        <p:spPr>
          <a:xfrm>
            <a:off x="358616" y="4530982"/>
            <a:ext cx="2145506" cy="229870"/>
          </a:xfrm>
          <a:prstGeom prst="rect">
            <a:avLst/>
          </a:prstGeom>
          <a:noFill/>
        </p:spPr>
        <p:txBody>
          <a:bodyPr wrap="square" rtlCol="0" anchor="ctr" anchorCtr="0">
            <a:spAutoFit/>
          </a:bodyPr>
          <a:p>
            <a:pPr algn="dist">
              <a:lnSpc>
                <a:spcPct val="120000"/>
              </a:lnSpc>
              <a:spcBef>
                <a:spcPts val="0"/>
              </a:spcBef>
              <a:spcAft>
                <a:spcPts val="0"/>
              </a:spcAft>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bg1"/>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pic>
        <p:nvPicPr>
          <p:cNvPr id="6" name="图片 5" descr="Group"/>
          <p:cNvPicPr>
            <a:picLocks noChangeAspect="1"/>
          </p:cNvPicPr>
          <p:nvPr userDrawn="1">
            <p:custDataLst>
              <p:tags r:id="rId4"/>
            </p:custDataLst>
          </p:nvPr>
        </p:nvPicPr>
        <p:blipFill>
          <a:blip r:embed="rId5"/>
          <a:stretch>
            <a:fillRect/>
          </a:stretch>
        </p:blipFill>
        <p:spPr>
          <a:xfrm>
            <a:off x="8108633" y="256744"/>
            <a:ext cx="779145" cy="15909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4679156"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3" name="圆角矩形 12"/>
          <p:cNvSpPr/>
          <p:nvPr userDrawn="1">
            <p:custDataLst>
              <p:tags r:id="rId11"/>
            </p:custDataLst>
          </p:nvPr>
        </p:nvSpPr>
        <p:spPr>
          <a:xfrm>
            <a:off x="4679156"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 name="圆角矩形 8"/>
          <p:cNvSpPr/>
          <p:nvPr userDrawn="1">
            <p:custDataLst>
              <p:tags r:id="rId12"/>
            </p:custDataLst>
          </p:nvPr>
        </p:nvSpPr>
        <p:spPr>
          <a:xfrm>
            <a:off x="226219"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70" name="圆角矩形 169"/>
          <p:cNvSpPr/>
          <p:nvPr userDrawn="1">
            <p:custDataLst>
              <p:tags r:id="rId13"/>
            </p:custDataLst>
          </p:nvPr>
        </p:nvSpPr>
        <p:spPr>
          <a:xfrm>
            <a:off x="226219"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48" name="圆角矩形 47"/>
          <p:cNvSpPr/>
          <p:nvPr userDrawn="1">
            <p:custDataLst>
              <p:tags r:id="rId6"/>
            </p:custDataLst>
          </p:nvPr>
        </p:nvSpPr>
        <p:spPr>
          <a:xfrm>
            <a:off x="6146483" y="892172"/>
            <a:ext cx="2812256" cy="372969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1" name="圆角矩形 20"/>
          <p:cNvSpPr/>
          <p:nvPr userDrawn="1">
            <p:custDataLst>
              <p:tags r:id="rId7"/>
            </p:custDataLst>
          </p:nvPr>
        </p:nvSpPr>
        <p:spPr>
          <a:xfrm>
            <a:off x="3179445" y="892172"/>
            <a:ext cx="2812256" cy="372397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3" name="圆角矩形 2"/>
          <p:cNvSpPr/>
          <p:nvPr userDrawn="1">
            <p:custDataLst>
              <p:tags r:id="rId8"/>
            </p:custDataLst>
          </p:nvPr>
        </p:nvSpPr>
        <p:spPr>
          <a:xfrm>
            <a:off x="218123" y="892172"/>
            <a:ext cx="2812256" cy="370968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61" name="圆角矩形 60"/>
          <p:cNvSpPr/>
          <p:nvPr userDrawn="1">
            <p:custDataLst>
              <p:tags r:id="rId9"/>
            </p:custDataLst>
          </p:nvPr>
        </p:nvSpPr>
        <p:spPr>
          <a:xfrm>
            <a:off x="217646" y="900746"/>
            <a:ext cx="2823210"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3178969" y="900746"/>
            <a:ext cx="2812256"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3" name="圆角矩形 62"/>
          <p:cNvSpPr/>
          <p:nvPr userDrawn="1">
            <p:custDataLst>
              <p:tags r:id="rId11"/>
            </p:custDataLst>
          </p:nvPr>
        </p:nvSpPr>
        <p:spPr>
          <a:xfrm>
            <a:off x="6153150" y="900746"/>
            <a:ext cx="2805589"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225266" y="4921476"/>
            <a:ext cx="495300" cy="107651"/>
          </a:xfrm>
          <a:prstGeom prst="rect">
            <a:avLst/>
          </a:prstGeom>
        </p:spPr>
      </p:pic>
      <p:cxnSp>
        <p:nvCxnSpPr>
          <p:cNvPr id="16" name="直接连接符 15"/>
          <p:cNvCxnSpPr/>
          <p:nvPr userDrawn="1">
            <p:custDataLst>
              <p:tags r:id="rId15"/>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35" name="圆角矩形 34"/>
          <p:cNvSpPr/>
          <p:nvPr userDrawn="1">
            <p:custDataLst>
              <p:tags r:id="rId6"/>
            </p:custDataLst>
          </p:nvPr>
        </p:nvSpPr>
        <p:spPr>
          <a:xfrm>
            <a:off x="251936"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圆角矩形 1"/>
          <p:cNvSpPr/>
          <p:nvPr userDrawn="1">
            <p:custDataLst>
              <p:tags r:id="rId7"/>
            </p:custDataLst>
          </p:nvPr>
        </p:nvSpPr>
        <p:spPr>
          <a:xfrm>
            <a:off x="251936"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88" name="圆角矩形 87"/>
          <p:cNvSpPr/>
          <p:nvPr userDrawn="1">
            <p:custDataLst>
              <p:tags r:id="rId8"/>
            </p:custDataLst>
          </p:nvPr>
        </p:nvSpPr>
        <p:spPr>
          <a:xfrm>
            <a:off x="2447449"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0" name="圆角矩形 89"/>
          <p:cNvSpPr/>
          <p:nvPr userDrawn="1">
            <p:custDataLst>
              <p:tags r:id="rId9"/>
            </p:custDataLst>
          </p:nvPr>
        </p:nvSpPr>
        <p:spPr>
          <a:xfrm>
            <a:off x="2447449"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3" name="圆角矩形 92"/>
          <p:cNvSpPr/>
          <p:nvPr userDrawn="1">
            <p:custDataLst>
              <p:tags r:id="rId10"/>
            </p:custDataLst>
          </p:nvPr>
        </p:nvSpPr>
        <p:spPr>
          <a:xfrm>
            <a:off x="4642961"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5" name="圆角矩形 94"/>
          <p:cNvSpPr/>
          <p:nvPr userDrawn="1">
            <p:custDataLst>
              <p:tags r:id="rId11"/>
            </p:custDataLst>
          </p:nvPr>
        </p:nvSpPr>
        <p:spPr>
          <a:xfrm>
            <a:off x="4642961"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8" name="圆角矩形 97"/>
          <p:cNvSpPr/>
          <p:nvPr userDrawn="1">
            <p:custDataLst>
              <p:tags r:id="rId12"/>
            </p:custDataLst>
          </p:nvPr>
        </p:nvSpPr>
        <p:spPr>
          <a:xfrm>
            <a:off x="6850380"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00" name="圆角矩形 99"/>
          <p:cNvSpPr/>
          <p:nvPr userDrawn="1">
            <p:custDataLst>
              <p:tags r:id="rId13"/>
            </p:custDataLst>
          </p:nvPr>
        </p:nvSpPr>
        <p:spPr>
          <a:xfrm>
            <a:off x="6850380"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668905" y="4048357"/>
            <a:ext cx="409099" cy="357726"/>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441008" y="4017634"/>
            <a:ext cx="449104" cy="387735"/>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7101840" y="4055264"/>
            <a:ext cx="312420" cy="312475"/>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4872514" y="4034067"/>
            <a:ext cx="313849" cy="375351"/>
          </a:xfrm>
          <a:prstGeom prst="rect">
            <a:avLst/>
          </a:prstGeom>
        </p:spPr>
      </p:pic>
      <p:sp>
        <p:nvSpPr>
          <p:cNvPr id="6" name="文本框 5"/>
          <p:cNvSpPr txBox="1"/>
          <p:nvPr userDrawn="1">
            <p:custDataLst>
              <p:tags r:id="rId2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225266" y="4921476"/>
            <a:ext cx="495300" cy="107651"/>
          </a:xfrm>
          <a:prstGeom prst="rect">
            <a:avLst/>
          </a:prstGeom>
        </p:spPr>
      </p:pic>
      <p:cxnSp>
        <p:nvCxnSpPr>
          <p:cNvPr id="14" name="直接连接符 13"/>
          <p:cNvCxnSpPr/>
          <p:nvPr userDrawn="1">
            <p:custDataLst>
              <p:tags r:id="rId2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3"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4756309" y="2702715"/>
            <a:ext cx="1140143" cy="1140342"/>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3349466" y="2703192"/>
            <a:ext cx="1182053" cy="1139866"/>
          </a:xfrm>
          <a:prstGeom prst="rect">
            <a:avLst/>
          </a:prstGeom>
        </p:spPr>
      </p:pic>
      <p:sp>
        <p:nvSpPr>
          <p:cNvPr id="15" name="文本框 14"/>
          <p:cNvSpPr txBox="1"/>
          <p:nvPr userDrawn="1"/>
        </p:nvSpPr>
        <p:spPr>
          <a:xfrm>
            <a:off x="3363754" y="3869256"/>
            <a:ext cx="1201579" cy="437515"/>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统信软件官方微信公众号</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16" name="文本框 15"/>
          <p:cNvSpPr txBox="1"/>
          <p:nvPr userDrawn="1"/>
        </p:nvSpPr>
        <p:spPr>
          <a:xfrm>
            <a:off x="4759166" y="3869256"/>
            <a:ext cx="1089660" cy="264160"/>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统信软件官方社群</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4" name="文本框 3"/>
          <p:cNvSpPr txBox="1"/>
          <p:nvPr userDrawn="1">
            <p:custDataLst>
              <p:tags r:id="rId9"/>
            </p:custDataLst>
          </p:nvPr>
        </p:nvSpPr>
        <p:spPr>
          <a:xfrm>
            <a:off x="2498408" y="1175114"/>
            <a:ext cx="4253865" cy="1316585"/>
          </a:xfrm>
          <a:prstGeom prst="rect">
            <a:avLst/>
          </a:prstGeom>
          <a:noFill/>
        </p:spPr>
        <p:txBody>
          <a:bodyPr wrap="square" rtlCol="0" anchor="ctr" anchorCtr="0">
            <a:noAutofit/>
          </a:bodyPr>
          <a:lstStyle/>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中国操作系统领创者</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2" name="图片 1" descr="02-应势而生"/>
          <p:cNvPicPr>
            <a:picLocks noChangeAspect="1"/>
          </p:cNvPicPr>
          <p:nvPr userDrawn="1"/>
        </p:nvPicPr>
        <p:blipFill>
          <a:blip r:embed="rId2"/>
          <a:stretch>
            <a:fillRect/>
          </a:stretch>
        </p:blipFill>
        <p:spPr>
          <a:xfrm>
            <a:off x="0" y="0"/>
            <a:ext cx="9144000" cy="5144400"/>
          </a:xfrm>
          <a:prstGeom prst="rect">
            <a:avLst/>
          </a:prstGeom>
        </p:spPr>
      </p:pic>
      <p:sp>
        <p:nvSpPr>
          <p:cNvPr id="3" name="文本框 2"/>
          <p:cNvSpPr txBox="1"/>
          <p:nvPr userDrawn="1">
            <p:custDataLst>
              <p:tags r:id="rId3"/>
            </p:custDataLst>
          </p:nvPr>
        </p:nvSpPr>
        <p:spPr>
          <a:xfrm>
            <a:off x="358616" y="4530982"/>
            <a:ext cx="2145506" cy="229870"/>
          </a:xfrm>
          <a:prstGeom prst="rect">
            <a:avLst/>
          </a:prstGeom>
          <a:noFill/>
        </p:spPr>
        <p:txBody>
          <a:bodyPr wrap="square" rtlCol="0" anchor="ctr" anchorCtr="0">
            <a:spAutoFit/>
          </a:bodyPr>
          <a:p>
            <a:pPr algn="dist">
              <a:lnSpc>
                <a:spcPct val="120000"/>
              </a:lnSpc>
              <a:spcBef>
                <a:spcPts val="0"/>
              </a:spcBef>
              <a:spcAft>
                <a:spcPts val="0"/>
              </a:spcAft>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bg1"/>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pic>
        <p:nvPicPr>
          <p:cNvPr id="6" name="图片 5" descr="Group"/>
          <p:cNvPicPr>
            <a:picLocks noChangeAspect="1"/>
          </p:cNvPicPr>
          <p:nvPr userDrawn="1">
            <p:custDataLst>
              <p:tags r:id="rId4"/>
            </p:custDataLst>
          </p:nvPr>
        </p:nvPicPr>
        <p:blipFill>
          <a:blip r:embed="rId5"/>
          <a:stretch>
            <a:fillRect/>
          </a:stretch>
        </p:blipFill>
        <p:spPr>
          <a:xfrm>
            <a:off x="8108633" y="256744"/>
            <a:ext cx="779145" cy="159095"/>
          </a:xfrm>
          <a:prstGeom prst="rect">
            <a:avLst/>
          </a:prstGeom>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4679156"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3" name="圆角矩形 12"/>
          <p:cNvSpPr/>
          <p:nvPr userDrawn="1">
            <p:custDataLst>
              <p:tags r:id="rId11"/>
            </p:custDataLst>
          </p:nvPr>
        </p:nvSpPr>
        <p:spPr>
          <a:xfrm>
            <a:off x="4679156"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 name="圆角矩形 8"/>
          <p:cNvSpPr/>
          <p:nvPr userDrawn="1">
            <p:custDataLst>
              <p:tags r:id="rId12"/>
            </p:custDataLst>
          </p:nvPr>
        </p:nvSpPr>
        <p:spPr>
          <a:xfrm>
            <a:off x="226219"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70" name="圆角矩形 169"/>
          <p:cNvSpPr/>
          <p:nvPr userDrawn="1">
            <p:custDataLst>
              <p:tags r:id="rId13"/>
            </p:custDataLst>
          </p:nvPr>
        </p:nvSpPr>
        <p:spPr>
          <a:xfrm>
            <a:off x="226219"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48" name="圆角矩形 47"/>
          <p:cNvSpPr/>
          <p:nvPr userDrawn="1">
            <p:custDataLst>
              <p:tags r:id="rId6"/>
            </p:custDataLst>
          </p:nvPr>
        </p:nvSpPr>
        <p:spPr>
          <a:xfrm>
            <a:off x="6146483" y="892172"/>
            <a:ext cx="2812256" cy="372969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1" name="圆角矩形 20"/>
          <p:cNvSpPr/>
          <p:nvPr userDrawn="1">
            <p:custDataLst>
              <p:tags r:id="rId7"/>
            </p:custDataLst>
          </p:nvPr>
        </p:nvSpPr>
        <p:spPr>
          <a:xfrm>
            <a:off x="3179445" y="892172"/>
            <a:ext cx="2812256" cy="372397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3" name="圆角矩形 2"/>
          <p:cNvSpPr/>
          <p:nvPr userDrawn="1">
            <p:custDataLst>
              <p:tags r:id="rId8"/>
            </p:custDataLst>
          </p:nvPr>
        </p:nvSpPr>
        <p:spPr>
          <a:xfrm>
            <a:off x="218123" y="892172"/>
            <a:ext cx="2812256" cy="370968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61" name="圆角矩形 60"/>
          <p:cNvSpPr/>
          <p:nvPr userDrawn="1">
            <p:custDataLst>
              <p:tags r:id="rId9"/>
            </p:custDataLst>
          </p:nvPr>
        </p:nvSpPr>
        <p:spPr>
          <a:xfrm>
            <a:off x="217646" y="900746"/>
            <a:ext cx="2823210"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3178969" y="900746"/>
            <a:ext cx="2812256"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3" name="圆角矩形 62"/>
          <p:cNvSpPr/>
          <p:nvPr userDrawn="1">
            <p:custDataLst>
              <p:tags r:id="rId11"/>
            </p:custDataLst>
          </p:nvPr>
        </p:nvSpPr>
        <p:spPr>
          <a:xfrm>
            <a:off x="6153150" y="900746"/>
            <a:ext cx="2805589"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225266" y="4921476"/>
            <a:ext cx="495300" cy="107651"/>
          </a:xfrm>
          <a:prstGeom prst="rect">
            <a:avLst/>
          </a:prstGeom>
        </p:spPr>
      </p:pic>
      <p:cxnSp>
        <p:nvCxnSpPr>
          <p:cNvPr id="16" name="直接连接符 15"/>
          <p:cNvCxnSpPr/>
          <p:nvPr userDrawn="1">
            <p:custDataLst>
              <p:tags r:id="rId15"/>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2" name="图片 1" descr="02-应势而生"/>
          <p:cNvPicPr>
            <a:picLocks noChangeAspect="1"/>
          </p:cNvPicPr>
          <p:nvPr userDrawn="1"/>
        </p:nvPicPr>
        <p:blipFill>
          <a:blip r:embed="rId2"/>
          <a:stretch>
            <a:fillRect/>
          </a:stretch>
        </p:blipFill>
        <p:spPr>
          <a:xfrm>
            <a:off x="0" y="0"/>
            <a:ext cx="9144000" cy="5144400"/>
          </a:xfrm>
          <a:prstGeom prst="rect">
            <a:avLst/>
          </a:prstGeom>
        </p:spPr>
      </p:pic>
      <p:sp>
        <p:nvSpPr>
          <p:cNvPr id="3" name="文本框 2"/>
          <p:cNvSpPr txBox="1"/>
          <p:nvPr userDrawn="1">
            <p:custDataLst>
              <p:tags r:id="rId3"/>
            </p:custDataLst>
          </p:nvPr>
        </p:nvSpPr>
        <p:spPr>
          <a:xfrm>
            <a:off x="358616" y="4530982"/>
            <a:ext cx="2145506" cy="229870"/>
          </a:xfrm>
          <a:prstGeom prst="rect">
            <a:avLst/>
          </a:prstGeom>
          <a:noFill/>
        </p:spPr>
        <p:txBody>
          <a:bodyPr wrap="square" rtlCol="0" anchor="ctr" anchorCtr="0">
            <a:spAutoFit/>
          </a:bodyPr>
          <a:p>
            <a:pPr algn="dist">
              <a:lnSpc>
                <a:spcPct val="120000"/>
              </a:lnSpc>
              <a:spcBef>
                <a:spcPts val="0"/>
              </a:spcBef>
              <a:spcAft>
                <a:spcPts val="0"/>
              </a:spcAft>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bg1"/>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pic>
        <p:nvPicPr>
          <p:cNvPr id="6" name="图片 5" descr="Group"/>
          <p:cNvPicPr>
            <a:picLocks noChangeAspect="1"/>
          </p:cNvPicPr>
          <p:nvPr userDrawn="1">
            <p:custDataLst>
              <p:tags r:id="rId4"/>
            </p:custDataLst>
          </p:nvPr>
        </p:nvPicPr>
        <p:blipFill>
          <a:blip r:embed="rId5"/>
          <a:stretch>
            <a:fillRect/>
          </a:stretch>
        </p:blipFill>
        <p:spPr>
          <a:xfrm>
            <a:off x="8108633" y="256744"/>
            <a:ext cx="779145" cy="159095"/>
          </a:xfrm>
          <a:prstGeom prst="rect">
            <a:avLst/>
          </a:prstGeom>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35" name="圆角矩形 34"/>
          <p:cNvSpPr/>
          <p:nvPr userDrawn="1">
            <p:custDataLst>
              <p:tags r:id="rId6"/>
            </p:custDataLst>
          </p:nvPr>
        </p:nvSpPr>
        <p:spPr>
          <a:xfrm>
            <a:off x="251936"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圆角矩形 1"/>
          <p:cNvSpPr/>
          <p:nvPr userDrawn="1">
            <p:custDataLst>
              <p:tags r:id="rId7"/>
            </p:custDataLst>
          </p:nvPr>
        </p:nvSpPr>
        <p:spPr>
          <a:xfrm>
            <a:off x="251936"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88" name="圆角矩形 87"/>
          <p:cNvSpPr/>
          <p:nvPr userDrawn="1">
            <p:custDataLst>
              <p:tags r:id="rId8"/>
            </p:custDataLst>
          </p:nvPr>
        </p:nvSpPr>
        <p:spPr>
          <a:xfrm>
            <a:off x="2447449"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0" name="圆角矩形 89"/>
          <p:cNvSpPr/>
          <p:nvPr userDrawn="1">
            <p:custDataLst>
              <p:tags r:id="rId9"/>
            </p:custDataLst>
          </p:nvPr>
        </p:nvSpPr>
        <p:spPr>
          <a:xfrm>
            <a:off x="2447449"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3" name="圆角矩形 92"/>
          <p:cNvSpPr/>
          <p:nvPr userDrawn="1">
            <p:custDataLst>
              <p:tags r:id="rId10"/>
            </p:custDataLst>
          </p:nvPr>
        </p:nvSpPr>
        <p:spPr>
          <a:xfrm>
            <a:off x="4642961"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5" name="圆角矩形 94"/>
          <p:cNvSpPr/>
          <p:nvPr userDrawn="1">
            <p:custDataLst>
              <p:tags r:id="rId11"/>
            </p:custDataLst>
          </p:nvPr>
        </p:nvSpPr>
        <p:spPr>
          <a:xfrm>
            <a:off x="4642961"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8" name="圆角矩形 97"/>
          <p:cNvSpPr/>
          <p:nvPr userDrawn="1">
            <p:custDataLst>
              <p:tags r:id="rId12"/>
            </p:custDataLst>
          </p:nvPr>
        </p:nvSpPr>
        <p:spPr>
          <a:xfrm>
            <a:off x="6850380"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00" name="圆角矩形 99"/>
          <p:cNvSpPr/>
          <p:nvPr userDrawn="1">
            <p:custDataLst>
              <p:tags r:id="rId13"/>
            </p:custDataLst>
          </p:nvPr>
        </p:nvSpPr>
        <p:spPr>
          <a:xfrm>
            <a:off x="6850380"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668905" y="4048357"/>
            <a:ext cx="409099" cy="357726"/>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441008" y="4017634"/>
            <a:ext cx="449104" cy="387735"/>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7101840" y="4055264"/>
            <a:ext cx="312420" cy="312475"/>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4872514" y="4034067"/>
            <a:ext cx="313849" cy="375351"/>
          </a:xfrm>
          <a:prstGeom prst="rect">
            <a:avLst/>
          </a:prstGeom>
        </p:spPr>
      </p:pic>
      <p:sp>
        <p:nvSpPr>
          <p:cNvPr id="6" name="文本框 5"/>
          <p:cNvSpPr txBox="1"/>
          <p:nvPr userDrawn="1">
            <p:custDataLst>
              <p:tags r:id="rId2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225266" y="4921476"/>
            <a:ext cx="495300" cy="107651"/>
          </a:xfrm>
          <a:prstGeom prst="rect">
            <a:avLst/>
          </a:prstGeom>
        </p:spPr>
      </p:pic>
      <p:cxnSp>
        <p:nvCxnSpPr>
          <p:cNvPr id="14" name="直接连接符 13"/>
          <p:cNvCxnSpPr/>
          <p:nvPr userDrawn="1">
            <p:custDataLst>
              <p:tags r:id="rId2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3"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4756309" y="2702715"/>
            <a:ext cx="1140143" cy="1140342"/>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3349466" y="2703192"/>
            <a:ext cx="1182053" cy="1139866"/>
          </a:xfrm>
          <a:prstGeom prst="rect">
            <a:avLst/>
          </a:prstGeom>
        </p:spPr>
      </p:pic>
      <p:sp>
        <p:nvSpPr>
          <p:cNvPr id="15" name="文本框 14"/>
          <p:cNvSpPr txBox="1"/>
          <p:nvPr userDrawn="1"/>
        </p:nvSpPr>
        <p:spPr>
          <a:xfrm>
            <a:off x="3363754" y="3869256"/>
            <a:ext cx="1201579" cy="437515"/>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统信软件官方微信公众号</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16" name="文本框 15"/>
          <p:cNvSpPr txBox="1"/>
          <p:nvPr userDrawn="1"/>
        </p:nvSpPr>
        <p:spPr>
          <a:xfrm>
            <a:off x="4759166" y="3869256"/>
            <a:ext cx="1089660" cy="264160"/>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统信软件官方社群</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4" name="文本框 3"/>
          <p:cNvSpPr txBox="1"/>
          <p:nvPr userDrawn="1">
            <p:custDataLst>
              <p:tags r:id="rId9"/>
            </p:custDataLst>
          </p:nvPr>
        </p:nvSpPr>
        <p:spPr>
          <a:xfrm>
            <a:off x="2498408" y="1175114"/>
            <a:ext cx="4253865" cy="1316585"/>
          </a:xfrm>
          <a:prstGeom prst="rect">
            <a:avLst/>
          </a:prstGeom>
          <a:noFill/>
        </p:spPr>
        <p:txBody>
          <a:bodyPr wrap="square" rtlCol="0" anchor="ctr" anchorCtr="0">
            <a:noAutofit/>
          </a:bodyPr>
          <a:lstStyle/>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中国操作系统领创者</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2" name="图片 1" descr="02-应势而生"/>
          <p:cNvPicPr>
            <a:picLocks noChangeAspect="1"/>
          </p:cNvPicPr>
          <p:nvPr userDrawn="1"/>
        </p:nvPicPr>
        <p:blipFill>
          <a:blip r:embed="rId2"/>
          <a:stretch>
            <a:fillRect/>
          </a:stretch>
        </p:blipFill>
        <p:spPr>
          <a:xfrm>
            <a:off x="0" y="0"/>
            <a:ext cx="9144000" cy="5144400"/>
          </a:xfrm>
          <a:prstGeom prst="rect">
            <a:avLst/>
          </a:prstGeom>
        </p:spPr>
      </p:pic>
      <p:sp>
        <p:nvSpPr>
          <p:cNvPr id="3" name="文本框 2"/>
          <p:cNvSpPr txBox="1"/>
          <p:nvPr userDrawn="1">
            <p:custDataLst>
              <p:tags r:id="rId3"/>
            </p:custDataLst>
          </p:nvPr>
        </p:nvSpPr>
        <p:spPr>
          <a:xfrm>
            <a:off x="358616" y="4530982"/>
            <a:ext cx="2145506" cy="229870"/>
          </a:xfrm>
          <a:prstGeom prst="rect">
            <a:avLst/>
          </a:prstGeom>
          <a:noFill/>
        </p:spPr>
        <p:txBody>
          <a:bodyPr wrap="square" rtlCol="0" anchor="ctr" anchorCtr="0">
            <a:spAutoFit/>
          </a:bodyPr>
          <a:p>
            <a:pPr algn="dist">
              <a:lnSpc>
                <a:spcPct val="120000"/>
              </a:lnSpc>
              <a:spcBef>
                <a:spcPts val="0"/>
              </a:spcBef>
              <a:spcAft>
                <a:spcPts val="0"/>
              </a:spcAft>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bg1"/>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pic>
        <p:nvPicPr>
          <p:cNvPr id="6" name="图片 5" descr="Group"/>
          <p:cNvPicPr>
            <a:picLocks noChangeAspect="1"/>
          </p:cNvPicPr>
          <p:nvPr userDrawn="1">
            <p:custDataLst>
              <p:tags r:id="rId4"/>
            </p:custDataLst>
          </p:nvPr>
        </p:nvPicPr>
        <p:blipFill>
          <a:blip r:embed="rId5"/>
          <a:stretch>
            <a:fillRect/>
          </a:stretch>
        </p:blipFill>
        <p:spPr>
          <a:xfrm>
            <a:off x="8108633" y="256744"/>
            <a:ext cx="779145" cy="159095"/>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5" name="文本框 4"/>
          <p:cNvSpPr txBox="1"/>
          <p:nvPr userDrawn="1">
            <p:custDataLst>
              <p:tags r:id="rId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225266" y="4921476"/>
            <a:ext cx="495300" cy="107651"/>
          </a:xfrm>
          <a:prstGeom prst="rect">
            <a:avLst/>
          </a:prstGeom>
        </p:spPr>
      </p:pic>
      <p:cxnSp>
        <p:nvCxnSpPr>
          <p:cNvPr id="7" name="直接连接符 6"/>
          <p:cNvCxnSpPr/>
          <p:nvPr userDrawn="1">
            <p:custDataLst>
              <p:tags r:id="rId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4679156"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3" name="圆角矩形 12"/>
          <p:cNvSpPr/>
          <p:nvPr userDrawn="1">
            <p:custDataLst>
              <p:tags r:id="rId11"/>
            </p:custDataLst>
          </p:nvPr>
        </p:nvSpPr>
        <p:spPr>
          <a:xfrm>
            <a:off x="4679156"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 name="圆角矩形 8"/>
          <p:cNvSpPr/>
          <p:nvPr userDrawn="1">
            <p:custDataLst>
              <p:tags r:id="rId12"/>
            </p:custDataLst>
          </p:nvPr>
        </p:nvSpPr>
        <p:spPr>
          <a:xfrm>
            <a:off x="226219" y="870737"/>
            <a:ext cx="4277201" cy="3812096"/>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70" name="圆角矩形 169"/>
          <p:cNvSpPr/>
          <p:nvPr userDrawn="1">
            <p:custDataLst>
              <p:tags r:id="rId13"/>
            </p:custDataLst>
          </p:nvPr>
        </p:nvSpPr>
        <p:spPr>
          <a:xfrm>
            <a:off x="226219" y="844063"/>
            <a:ext cx="4277201" cy="362966"/>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48" name="圆角矩形 47"/>
          <p:cNvSpPr/>
          <p:nvPr userDrawn="1">
            <p:custDataLst>
              <p:tags r:id="rId6"/>
            </p:custDataLst>
          </p:nvPr>
        </p:nvSpPr>
        <p:spPr>
          <a:xfrm>
            <a:off x="6146483" y="892172"/>
            <a:ext cx="2812256" cy="372969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1" name="圆角矩形 20"/>
          <p:cNvSpPr/>
          <p:nvPr userDrawn="1">
            <p:custDataLst>
              <p:tags r:id="rId7"/>
            </p:custDataLst>
          </p:nvPr>
        </p:nvSpPr>
        <p:spPr>
          <a:xfrm>
            <a:off x="3179445" y="892172"/>
            <a:ext cx="2812256" cy="372397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3" name="圆角矩形 2"/>
          <p:cNvSpPr/>
          <p:nvPr userDrawn="1">
            <p:custDataLst>
              <p:tags r:id="rId8"/>
            </p:custDataLst>
          </p:nvPr>
        </p:nvSpPr>
        <p:spPr>
          <a:xfrm>
            <a:off x="218123" y="892172"/>
            <a:ext cx="2812256" cy="3709684"/>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900" b="1" dirty="0">
              <a:solidFill>
                <a:schemeClr val="tx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61" name="圆角矩形 60"/>
          <p:cNvSpPr/>
          <p:nvPr userDrawn="1">
            <p:custDataLst>
              <p:tags r:id="rId9"/>
            </p:custDataLst>
          </p:nvPr>
        </p:nvSpPr>
        <p:spPr>
          <a:xfrm>
            <a:off x="217646" y="900746"/>
            <a:ext cx="2823210"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3178969" y="900746"/>
            <a:ext cx="2812256"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63" name="圆角矩形 62"/>
          <p:cNvSpPr/>
          <p:nvPr userDrawn="1">
            <p:custDataLst>
              <p:tags r:id="rId11"/>
            </p:custDataLst>
          </p:nvPr>
        </p:nvSpPr>
        <p:spPr>
          <a:xfrm>
            <a:off x="6153150" y="900746"/>
            <a:ext cx="2805589" cy="3958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5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225266" y="4921476"/>
            <a:ext cx="495300" cy="107651"/>
          </a:xfrm>
          <a:prstGeom prst="rect">
            <a:avLst/>
          </a:prstGeom>
        </p:spPr>
      </p:pic>
      <p:cxnSp>
        <p:nvCxnSpPr>
          <p:cNvPr id="16" name="直接连接符 15"/>
          <p:cNvCxnSpPr/>
          <p:nvPr userDrawn="1">
            <p:custDataLst>
              <p:tags r:id="rId15"/>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2"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9144000" cy="51444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8633" y="256744"/>
            <a:ext cx="779145" cy="159095"/>
          </a:xfrm>
          <a:prstGeom prst="rect">
            <a:avLst/>
          </a:prstGeom>
        </p:spPr>
      </p:pic>
      <p:sp>
        <p:nvSpPr>
          <p:cNvPr id="35" name="圆角矩形 34"/>
          <p:cNvSpPr/>
          <p:nvPr userDrawn="1">
            <p:custDataLst>
              <p:tags r:id="rId6"/>
            </p:custDataLst>
          </p:nvPr>
        </p:nvSpPr>
        <p:spPr>
          <a:xfrm>
            <a:off x="251936"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圆角矩形 1"/>
          <p:cNvSpPr/>
          <p:nvPr userDrawn="1">
            <p:custDataLst>
              <p:tags r:id="rId7"/>
            </p:custDataLst>
          </p:nvPr>
        </p:nvSpPr>
        <p:spPr>
          <a:xfrm>
            <a:off x="251936"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88" name="圆角矩形 87"/>
          <p:cNvSpPr/>
          <p:nvPr userDrawn="1">
            <p:custDataLst>
              <p:tags r:id="rId8"/>
            </p:custDataLst>
          </p:nvPr>
        </p:nvSpPr>
        <p:spPr>
          <a:xfrm>
            <a:off x="2447449"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0" name="圆角矩形 89"/>
          <p:cNvSpPr/>
          <p:nvPr userDrawn="1">
            <p:custDataLst>
              <p:tags r:id="rId9"/>
            </p:custDataLst>
          </p:nvPr>
        </p:nvSpPr>
        <p:spPr>
          <a:xfrm>
            <a:off x="2447449"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3" name="圆角矩形 92"/>
          <p:cNvSpPr/>
          <p:nvPr userDrawn="1">
            <p:custDataLst>
              <p:tags r:id="rId10"/>
            </p:custDataLst>
          </p:nvPr>
        </p:nvSpPr>
        <p:spPr>
          <a:xfrm>
            <a:off x="4642961"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5" name="圆角矩形 94"/>
          <p:cNvSpPr/>
          <p:nvPr userDrawn="1">
            <p:custDataLst>
              <p:tags r:id="rId11"/>
            </p:custDataLst>
          </p:nvPr>
        </p:nvSpPr>
        <p:spPr>
          <a:xfrm>
            <a:off x="4642961"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8" name="圆角矩形 97"/>
          <p:cNvSpPr/>
          <p:nvPr userDrawn="1">
            <p:custDataLst>
              <p:tags r:id="rId12"/>
            </p:custDataLst>
          </p:nvPr>
        </p:nvSpPr>
        <p:spPr>
          <a:xfrm>
            <a:off x="6850380" y="1006969"/>
            <a:ext cx="2060734" cy="3609654"/>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00" name="圆角矩形 99"/>
          <p:cNvSpPr/>
          <p:nvPr userDrawn="1">
            <p:custDataLst>
              <p:tags r:id="rId13"/>
            </p:custDataLst>
          </p:nvPr>
        </p:nvSpPr>
        <p:spPr>
          <a:xfrm>
            <a:off x="6850380" y="1006969"/>
            <a:ext cx="2060734" cy="416792"/>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35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2668905" y="4048357"/>
            <a:ext cx="409099" cy="357726"/>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441008" y="4017634"/>
            <a:ext cx="449104" cy="387735"/>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7101840" y="4055264"/>
            <a:ext cx="312420" cy="312475"/>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4872514" y="4034067"/>
            <a:ext cx="313849" cy="375351"/>
          </a:xfrm>
          <a:prstGeom prst="rect">
            <a:avLst/>
          </a:prstGeom>
        </p:spPr>
      </p:pic>
      <p:sp>
        <p:nvSpPr>
          <p:cNvPr id="6" name="文本框 5"/>
          <p:cNvSpPr txBox="1"/>
          <p:nvPr userDrawn="1">
            <p:custDataLst>
              <p:tags r:id="rId26"/>
            </p:custDataLst>
          </p:nvPr>
        </p:nvSpPr>
        <p:spPr>
          <a:xfrm>
            <a:off x="811530" y="4857508"/>
            <a:ext cx="2145506" cy="229870"/>
          </a:xfrm>
          <a:prstGeom prst="rect">
            <a:avLst/>
          </a:prstGeom>
          <a:noFill/>
        </p:spPr>
        <p:txBody>
          <a:bodyPr wrap="square" rtlCol="0" anchor="ctr" anchorCtr="0">
            <a:spAutoFit/>
          </a:bodyPr>
          <a:lstStyle/>
          <a:p>
            <a:pPr algn="dist">
              <a:lnSpc>
                <a:spcPct val="120000"/>
              </a:lnSpc>
              <a:spcBef>
                <a:spcPts val="0"/>
              </a:spcBef>
              <a:spcAft>
                <a:spcPts val="0"/>
              </a:spcAft>
            </a:pP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225266" y="4921476"/>
            <a:ext cx="495300" cy="107651"/>
          </a:xfrm>
          <a:prstGeom prst="rect">
            <a:avLst/>
          </a:prstGeom>
        </p:spPr>
      </p:pic>
      <p:cxnSp>
        <p:nvCxnSpPr>
          <p:cNvPr id="14" name="直接连接符 13"/>
          <p:cNvCxnSpPr/>
          <p:nvPr userDrawn="1">
            <p:custDataLst>
              <p:tags r:id="rId29"/>
            </p:custDataLst>
          </p:nvPr>
        </p:nvCxnSpPr>
        <p:spPr>
          <a:xfrm>
            <a:off x="231934" y="4840023"/>
            <a:ext cx="8680133"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3" name="灯片编号占位符 4"/>
          <p:cNvSpPr txBox="1">
            <a:spLocks noGrp="1"/>
          </p:cNvSpPr>
          <p:nvPr userDrawn="1"/>
        </p:nvSpPr>
        <p:spPr>
          <a:xfrm>
            <a:off x="8605361" y="4857508"/>
            <a:ext cx="413385" cy="229870"/>
          </a:xfrm>
          <a:noFill/>
        </p:spPr>
        <p:txBody>
          <a:bodyPr wrap="square" rtlCol="0" anchor="ctr" anchorCtr="0">
            <a:spAutoFit/>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20000"/>
              </a:lnSpc>
              <a:spcBef>
                <a:spcPts val="0"/>
              </a:spcBef>
              <a:spcAft>
                <a:spcPts val="0"/>
              </a:spcAft>
              <a:buClrTx/>
              <a:buSzTx/>
              <a:buFontTx/>
            </a:pPr>
            <a:fld id="{9A0DB2DC-4C9A-4742-B13C-FB6460FD3503}" type="slidenum">
              <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rPr>
            </a:fld>
            <a:endParaRPr lang="zh-CN" altLang="en-US" sz="75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4756309" y="2702715"/>
            <a:ext cx="1140143" cy="1140342"/>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3349466" y="2703192"/>
            <a:ext cx="1182053" cy="1139866"/>
          </a:xfrm>
          <a:prstGeom prst="rect">
            <a:avLst/>
          </a:prstGeom>
        </p:spPr>
      </p:pic>
      <p:sp>
        <p:nvSpPr>
          <p:cNvPr id="15" name="文本框 14"/>
          <p:cNvSpPr txBox="1"/>
          <p:nvPr userDrawn="1"/>
        </p:nvSpPr>
        <p:spPr>
          <a:xfrm>
            <a:off x="3363754" y="3869256"/>
            <a:ext cx="1201579" cy="437515"/>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统信软件官方微信公众号</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16" name="文本框 15"/>
          <p:cNvSpPr txBox="1"/>
          <p:nvPr userDrawn="1"/>
        </p:nvSpPr>
        <p:spPr>
          <a:xfrm>
            <a:off x="4759166" y="3869256"/>
            <a:ext cx="1089660" cy="264160"/>
          </a:xfrm>
          <a:prstGeom prst="rect">
            <a:avLst/>
          </a:prstGeom>
          <a:noFill/>
        </p:spPr>
        <p:txBody>
          <a:bodyPr wrap="square" rtlCol="0">
            <a:spAutoFit/>
          </a:bodyPr>
          <a:lstStyle/>
          <a:p>
            <a:pPr algn="ctr">
              <a:lnSpc>
                <a:spcPct val="150000"/>
              </a:lnSpc>
            </a:pPr>
            <a:r>
              <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rPr>
              <a:t>统信软件官方社群</a:t>
            </a:r>
            <a:endParaRPr lang="zh-CN" altLang="en-US" sz="75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4" name="文本框 3"/>
          <p:cNvSpPr txBox="1"/>
          <p:nvPr userDrawn="1">
            <p:custDataLst>
              <p:tags r:id="rId9"/>
            </p:custDataLst>
          </p:nvPr>
        </p:nvSpPr>
        <p:spPr>
          <a:xfrm>
            <a:off x="2498408" y="1175114"/>
            <a:ext cx="4253865" cy="1316585"/>
          </a:xfrm>
          <a:prstGeom prst="rect">
            <a:avLst/>
          </a:prstGeom>
          <a:noFill/>
        </p:spPr>
        <p:txBody>
          <a:bodyPr wrap="square" rtlCol="0" anchor="ctr" anchorCtr="0">
            <a:noAutofit/>
          </a:bodyPr>
          <a:lstStyle/>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中国操作系统领创者</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a:p>
            <a:pPr algn="dist">
              <a:lnSpc>
                <a:spcPct val="120000"/>
              </a:lnSpc>
              <a:spcBef>
                <a:spcPts val="0"/>
              </a:spcBef>
              <a:spcAft>
                <a:spcPts val="0"/>
              </a:spcAft>
              <a:buClrTx/>
              <a:buSzTx/>
              <a:buFontTx/>
            </a:pPr>
            <a:r>
              <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2700" b="1">
              <a:solidFill>
                <a:schemeClr val="bg1"/>
              </a:solidFill>
              <a:effectLst/>
              <a:latin typeface="思源黑体 CN Bold" panose="020B0500000000000000" charset="-122"/>
              <a:ea typeface="思源黑体 CN Bold" panose="020B0500000000000000" charset="-122"/>
              <a:cs typeface="思源黑体 CN Bold" panose="020B0500000000000000" charset="-122"/>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429" y="0"/>
            <a:ext cx="9144953" cy="51444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 dirty="0">
                <a:cs typeface="思源黑体 CN Bold" panose="020B05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307658" y="303424"/>
            <a:ext cx="966311" cy="41393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7" Type="http://schemas.openxmlformats.org/officeDocument/2006/relationships/slideLayout" Target="../slideLayouts/slideLayout70.xml"/><Relationship Id="rId6" Type="http://schemas.openxmlformats.org/officeDocument/2006/relationships/slideLayout" Target="../slideLayouts/slideLayout69.xml"/><Relationship Id="rId5" Type="http://schemas.openxmlformats.org/officeDocument/2006/relationships/slideLayout" Target="../slideLayouts/slideLayout68.xml"/><Relationship Id="rId4" Type="http://schemas.openxmlformats.org/officeDocument/2006/relationships/slideLayout" Target="../slideLayouts/slideLayout67.xml"/><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7" Type="http://schemas.openxmlformats.org/officeDocument/2006/relationships/slideLayout" Target="../slideLayouts/slideLayout77.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3" Type="http://schemas.openxmlformats.org/officeDocument/2006/relationships/slideLayout" Target="../slideLayouts/slideLayout73.xml"/><Relationship Id="rId2" Type="http://schemas.openxmlformats.org/officeDocument/2006/relationships/slideLayout" Target="../slideLayouts/slideLayout72.xml"/><Relationship Id="rId1" Type="http://schemas.openxmlformats.org/officeDocument/2006/relationships/slideLayout" Target="../slideLayouts/slideLayout71.xml"/></Relationships>
</file>

<file path=ppt/slideMasters/_rels/slideMaster12.xml.rels><?xml version="1.0" encoding="UTF-8" standalone="yes"?>
<Relationships xmlns="http://schemas.openxmlformats.org/package/2006/relationships"><Relationship Id="rId8" Type="http://schemas.openxmlformats.org/officeDocument/2006/relationships/theme" Target="../theme/theme12.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 Type="http://schemas.openxmlformats.org/officeDocument/2006/relationships/slideLayout" Target="../slideLayouts/slideLayout78.xml"/></Relationships>
</file>

<file path=ppt/slideMasters/_rels/slideMaster13.xml.rels><?xml version="1.0" encoding="UTF-8" standalone="yes"?>
<Relationships xmlns="http://schemas.openxmlformats.org/package/2006/relationships"><Relationship Id="rId8" Type="http://schemas.openxmlformats.org/officeDocument/2006/relationships/theme" Target="../theme/theme13.xml"/><Relationship Id="rId7" Type="http://schemas.openxmlformats.org/officeDocument/2006/relationships/slideLayout" Target="../slideLayouts/slideLayout91.xml"/><Relationship Id="rId6" Type="http://schemas.openxmlformats.org/officeDocument/2006/relationships/slideLayout" Target="../slideLayouts/slideLayout90.xml"/><Relationship Id="rId5" Type="http://schemas.openxmlformats.org/officeDocument/2006/relationships/slideLayout" Target="../slideLayouts/slideLayout89.xml"/><Relationship Id="rId4" Type="http://schemas.openxmlformats.org/officeDocument/2006/relationships/slideLayout" Target="../slideLayouts/slideLayout88.xml"/><Relationship Id="rId3" Type="http://schemas.openxmlformats.org/officeDocument/2006/relationships/slideLayout" Target="../slideLayouts/slideLayout87.xml"/><Relationship Id="rId2" Type="http://schemas.openxmlformats.org/officeDocument/2006/relationships/slideLayout" Target="../slideLayouts/slideLayout86.xml"/><Relationship Id="rId1" Type="http://schemas.openxmlformats.org/officeDocument/2006/relationships/slideLayout" Target="../slideLayouts/slideLayout85.xml"/></Relationships>
</file>

<file path=ppt/slideMasters/_rels/slideMaster14.xml.rels><?xml version="1.0" encoding="UTF-8" standalone="yes"?>
<Relationships xmlns="http://schemas.openxmlformats.org/package/2006/relationships"><Relationship Id="rId8" Type="http://schemas.openxmlformats.org/officeDocument/2006/relationships/theme" Target="../theme/theme14.xml"/><Relationship Id="rId7" Type="http://schemas.openxmlformats.org/officeDocument/2006/relationships/slideLayout" Target="../slideLayouts/slideLayout98.xml"/><Relationship Id="rId6" Type="http://schemas.openxmlformats.org/officeDocument/2006/relationships/slideLayout" Target="../slideLayouts/slideLayout97.xml"/><Relationship Id="rId5" Type="http://schemas.openxmlformats.org/officeDocument/2006/relationships/slideLayout" Target="../slideLayouts/slideLayout96.xml"/><Relationship Id="rId4" Type="http://schemas.openxmlformats.org/officeDocument/2006/relationships/slideLayout" Target="../slideLayouts/slideLayout95.xml"/><Relationship Id="rId3" Type="http://schemas.openxmlformats.org/officeDocument/2006/relationships/slideLayout" Target="../slideLayouts/slideLayout94.xml"/><Relationship Id="rId2" Type="http://schemas.openxmlformats.org/officeDocument/2006/relationships/slideLayout" Target="../slideLayouts/slideLayout93.xml"/><Relationship Id="rId1" Type="http://schemas.openxmlformats.org/officeDocument/2006/relationships/slideLayout" Target="../slideLayouts/slideLayout92.xml"/></Relationships>
</file>

<file path=ppt/slideMasters/_rels/slideMaster15.xml.rels><?xml version="1.0" encoding="UTF-8" standalone="yes"?>
<Relationships xmlns="http://schemas.openxmlformats.org/package/2006/relationships"><Relationship Id="rId8" Type="http://schemas.openxmlformats.org/officeDocument/2006/relationships/theme" Target="../theme/theme15.xml"/><Relationship Id="rId7" Type="http://schemas.openxmlformats.org/officeDocument/2006/relationships/slideLayout" Target="../slideLayouts/slideLayout105.xml"/><Relationship Id="rId6" Type="http://schemas.openxmlformats.org/officeDocument/2006/relationships/slideLayout" Target="../slideLayouts/slideLayout104.xml"/><Relationship Id="rId5" Type="http://schemas.openxmlformats.org/officeDocument/2006/relationships/slideLayout" Target="../slideLayouts/slideLayout103.xml"/><Relationship Id="rId4" Type="http://schemas.openxmlformats.org/officeDocument/2006/relationships/slideLayout" Target="../slideLayouts/slideLayout102.xml"/><Relationship Id="rId3" Type="http://schemas.openxmlformats.org/officeDocument/2006/relationships/slideLayout" Target="../slideLayouts/slideLayout101.xml"/><Relationship Id="rId2" Type="http://schemas.openxmlformats.org/officeDocument/2006/relationships/slideLayout" Target="../slideLayouts/slideLayout100.xml"/><Relationship Id="rId1" Type="http://schemas.openxmlformats.org/officeDocument/2006/relationships/slideLayout" Target="../slideLayouts/slideLayout99.xml"/></Relationships>
</file>

<file path=ppt/slideMasters/_rels/slideMaster16.xml.rels><?xml version="1.0" encoding="UTF-8" standalone="yes"?>
<Relationships xmlns="http://schemas.openxmlformats.org/package/2006/relationships"><Relationship Id="rId8" Type="http://schemas.openxmlformats.org/officeDocument/2006/relationships/theme" Target="../theme/theme16.xml"/><Relationship Id="rId7" Type="http://schemas.openxmlformats.org/officeDocument/2006/relationships/slideLayout" Target="../slideLayouts/slideLayout112.xml"/><Relationship Id="rId6" Type="http://schemas.openxmlformats.org/officeDocument/2006/relationships/slideLayout" Target="../slideLayouts/slideLayout111.xml"/><Relationship Id="rId5" Type="http://schemas.openxmlformats.org/officeDocument/2006/relationships/slideLayout" Target="../slideLayouts/slideLayout110.xml"/><Relationship Id="rId4" Type="http://schemas.openxmlformats.org/officeDocument/2006/relationships/slideLayout" Target="../slideLayouts/slideLayout109.xml"/><Relationship Id="rId3" Type="http://schemas.openxmlformats.org/officeDocument/2006/relationships/slideLayout" Target="../slideLayouts/slideLayout108.xml"/><Relationship Id="rId2" Type="http://schemas.openxmlformats.org/officeDocument/2006/relationships/slideLayout" Target="../slideLayouts/slideLayout107.xml"/><Relationship Id="rId1"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7" Type="http://schemas.openxmlformats.org/officeDocument/2006/relationships/slideLayout" Target="../slideLayouts/slideLayout49.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7" Type="http://schemas.openxmlformats.org/officeDocument/2006/relationships/slideLayout" Target="../slideLayouts/slideLayout56.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7" Type="http://schemas.openxmlformats.org/officeDocument/2006/relationships/slideLayout" Target="../slideLayouts/slideLayout63.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06015"/>
            <a:ext cx="8229600" cy="8574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200360"/>
            <a:ext cx="8229600" cy="3395066"/>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4684738"/>
            <a:ext cx="2133600" cy="357250"/>
          </a:xfrm>
          <a:prstGeom prst="rect">
            <a:avLst/>
          </a:prstGeom>
          <a:noFill/>
          <a:ln w="9525">
            <a:noFill/>
          </a:ln>
        </p:spPr>
        <p:txBody>
          <a:bodyPr/>
          <a:lstStyle>
            <a:lvl1pP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29" name="页脚占位符 1028"/>
          <p:cNvSpPr>
            <a:spLocks noGrp="1"/>
          </p:cNvSpPr>
          <p:nvPr>
            <p:ph type="ftr" sz="quarter" idx="3"/>
          </p:nvPr>
        </p:nvSpPr>
        <p:spPr>
          <a:xfrm>
            <a:off x="3124200" y="4684738"/>
            <a:ext cx="2895600" cy="357250"/>
          </a:xfrm>
          <a:prstGeom prst="rect">
            <a:avLst/>
          </a:prstGeom>
          <a:noFill/>
          <a:ln w="9525">
            <a:noFill/>
          </a:ln>
        </p:spPr>
        <p:txBody>
          <a:bodyPr/>
          <a:lstStyle>
            <a:lvl1pPr algn="ct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30" name="灯片编号占位符 1029"/>
          <p:cNvSpPr>
            <a:spLocks noGrp="1"/>
          </p:cNvSpPr>
          <p:nvPr>
            <p:ph type="sldNum" sz="quarter" idx="4"/>
          </p:nvPr>
        </p:nvSpPr>
        <p:spPr>
          <a:xfrm>
            <a:off x="6553200" y="4684738"/>
            <a:ext cx="2133600" cy="357250"/>
          </a:xfrm>
          <a:prstGeom prst="rect">
            <a:avLst/>
          </a:prstGeom>
          <a:noFill/>
          <a:ln w="9525">
            <a:noFill/>
          </a:ln>
        </p:spPr>
        <p:txBody>
          <a:bodyPr/>
          <a:lstStyle>
            <a:lvl1pPr algn="r">
              <a:defRPr sz="1050"/>
            </a:lvl1pPr>
          </a:lstStyle>
          <a:p>
            <a:pPr lvl="0"/>
            <a:fld id="{9A0DB2DC-4C9A-4742-B13C-FB6460FD3503}" type="slidenum">
              <a:rPr lang="zh-CN" altLang="en-US">
                <a:latin typeface="思源黑体 CN Bold" panose="020B0500000000000000" charset="-122"/>
              </a:rPr>
            </a:fld>
            <a:endParaRPr lang="zh-CN" altLang="en-US">
              <a:latin typeface="思源黑体 CN Bold" panose="020B0500000000000000" charset="-122"/>
            </a:endParaRPr>
          </a:p>
        </p:txBody>
      </p:sp>
      <p:sp>
        <p:nvSpPr>
          <p:cNvPr id="4" name="灯片编号占位符 4"/>
          <p:cNvSpPr>
            <a:spLocks noGrp="1"/>
          </p:cNvSpPr>
          <p:nvPr userDrawn="1"/>
        </p:nvSpPr>
        <p:spPr>
          <a:xfrm>
            <a:off x="8356324" y="4924903"/>
            <a:ext cx="683315" cy="231022"/>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900" smtClean="0">
                <a:solidFill>
                  <a:schemeClr val="bg1"/>
                </a:solidFill>
                <a:latin typeface="思源黑体 CN Bold" panose="020B0500000000000000" charset="-122"/>
                <a:ea typeface="思源黑体 CN Bold" panose="020B0500000000000000" charset="-122"/>
                <a:cs typeface="思源黑体 CN Bold" panose="020B0500000000000000" charset="-122"/>
              </a:rPr>
            </a:fld>
            <a:endParaRPr lang="en-US" altLang="zh-CN" sz="900" dirty="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思源黑体 CN Bold" panose="020B0500000000000000" charset="-122"/>
          <a:ea typeface="思源黑体 CN Bold" panose="020B0500000000000000" charset="-122"/>
          <a:cs typeface="思源黑体 CN Bold" panose="020B0500000000000000" charset="-122"/>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1pPr>
      <a:lvl2pPr marL="557530" lvl="1" indent="-214630" algn="l" defTabSz="685800" eaLnBrk="1" fontAlgn="base" latinLnBrk="0" hangingPunct="1">
        <a:lnSpc>
          <a:spcPct val="100000"/>
        </a:lnSpc>
        <a:spcBef>
          <a:spcPct val="15000"/>
        </a:spcBef>
        <a:spcAft>
          <a:spcPct val="0"/>
        </a:spcAft>
        <a:buChar char="–"/>
        <a:defRPr sz="21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5pPr>
      <a:lvl6pPr marL="1886585"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9485"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2385"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5285"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685800" lvl="2"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028700" lvl="3"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371600" lvl="4"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1714500" lvl="5"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058035" lvl="6"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2400935" lvl="7"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2743835" lvl="8"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06015"/>
            <a:ext cx="8229600" cy="8574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200360"/>
            <a:ext cx="8229600" cy="3395066"/>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4684738"/>
            <a:ext cx="2133600" cy="357250"/>
          </a:xfrm>
          <a:prstGeom prst="rect">
            <a:avLst/>
          </a:prstGeom>
          <a:noFill/>
          <a:ln w="9525">
            <a:noFill/>
          </a:ln>
        </p:spPr>
        <p:txBody>
          <a:bodyPr/>
          <a:lstStyle>
            <a:lvl1pP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29" name="页脚占位符 1028"/>
          <p:cNvSpPr>
            <a:spLocks noGrp="1"/>
          </p:cNvSpPr>
          <p:nvPr>
            <p:ph type="ftr" sz="quarter" idx="3"/>
          </p:nvPr>
        </p:nvSpPr>
        <p:spPr>
          <a:xfrm>
            <a:off x="3124200" y="4684738"/>
            <a:ext cx="2895600" cy="357250"/>
          </a:xfrm>
          <a:prstGeom prst="rect">
            <a:avLst/>
          </a:prstGeom>
          <a:noFill/>
          <a:ln w="9525">
            <a:noFill/>
          </a:ln>
        </p:spPr>
        <p:txBody>
          <a:bodyPr/>
          <a:lstStyle>
            <a:lvl1pPr algn="ct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30" name="灯片编号占位符 1029"/>
          <p:cNvSpPr>
            <a:spLocks noGrp="1"/>
          </p:cNvSpPr>
          <p:nvPr>
            <p:ph type="sldNum" sz="quarter" idx="4"/>
          </p:nvPr>
        </p:nvSpPr>
        <p:spPr>
          <a:xfrm>
            <a:off x="6553200" y="4684738"/>
            <a:ext cx="2133600" cy="357250"/>
          </a:xfrm>
          <a:prstGeom prst="rect">
            <a:avLst/>
          </a:prstGeom>
          <a:noFill/>
          <a:ln w="9525">
            <a:noFill/>
          </a:ln>
        </p:spPr>
        <p:txBody>
          <a:bodyPr/>
          <a:lstStyle>
            <a:lvl1pPr algn="r">
              <a:defRPr sz="1050"/>
            </a:lvl1pPr>
          </a:lstStyle>
          <a:p>
            <a:pPr lvl="0"/>
            <a:fld id="{9A0DB2DC-4C9A-4742-B13C-FB6460FD3503}" type="slidenum">
              <a:rPr lang="zh-CN" altLang="en-US">
                <a:latin typeface="思源黑体 CN Bold" panose="020B0500000000000000" charset="-122"/>
              </a:rPr>
            </a:fld>
            <a:endParaRPr lang="zh-CN" altLang="en-US">
              <a:latin typeface="思源黑体 CN Bold" panose="020B0500000000000000" charset="-122"/>
            </a:endParaRPr>
          </a:p>
        </p:txBody>
      </p:sp>
      <p:sp>
        <p:nvSpPr>
          <p:cNvPr id="4" name="灯片编号占位符 4"/>
          <p:cNvSpPr>
            <a:spLocks noGrp="1"/>
          </p:cNvSpPr>
          <p:nvPr userDrawn="1"/>
        </p:nvSpPr>
        <p:spPr>
          <a:xfrm>
            <a:off x="8356324" y="4924903"/>
            <a:ext cx="683315" cy="231022"/>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900" smtClean="0">
                <a:solidFill>
                  <a:schemeClr val="bg1"/>
                </a:solidFill>
                <a:latin typeface="思源黑体 CN Bold" panose="020B0500000000000000" charset="-122"/>
                <a:ea typeface="思源黑体 CN Bold" panose="020B0500000000000000" charset="-122"/>
                <a:cs typeface="思源黑体 CN Bold" panose="020B0500000000000000" charset="-122"/>
              </a:rPr>
            </a:fld>
            <a:endParaRPr lang="en-US" altLang="zh-CN" sz="900" dirty="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hf sldNum="0"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思源黑体 CN Bold" panose="020B0500000000000000" charset="-122"/>
          <a:ea typeface="思源黑体 CN Bold" panose="020B0500000000000000" charset="-122"/>
          <a:cs typeface="思源黑体 CN Bold" panose="020B0500000000000000" charset="-122"/>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1pPr>
      <a:lvl2pPr marL="557530" lvl="1" indent="-214630" algn="l" defTabSz="685800" eaLnBrk="1" fontAlgn="base" latinLnBrk="0" hangingPunct="1">
        <a:lnSpc>
          <a:spcPct val="100000"/>
        </a:lnSpc>
        <a:spcBef>
          <a:spcPct val="15000"/>
        </a:spcBef>
        <a:spcAft>
          <a:spcPct val="0"/>
        </a:spcAft>
        <a:buChar char="–"/>
        <a:defRPr sz="21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5pPr>
      <a:lvl6pPr marL="1886585"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9485"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2385"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5285"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685800" lvl="2"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028700" lvl="3"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371600" lvl="4"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1714500" lvl="5"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058035" lvl="6"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2400935" lvl="7"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2743835" lvl="8"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06015"/>
            <a:ext cx="8229600" cy="8574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200360"/>
            <a:ext cx="8229600" cy="3395066"/>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4684738"/>
            <a:ext cx="2133600" cy="357250"/>
          </a:xfrm>
          <a:prstGeom prst="rect">
            <a:avLst/>
          </a:prstGeom>
          <a:noFill/>
          <a:ln w="9525">
            <a:noFill/>
          </a:ln>
        </p:spPr>
        <p:txBody>
          <a:bodyPr/>
          <a:lstStyle>
            <a:lvl1pP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29" name="页脚占位符 1028"/>
          <p:cNvSpPr>
            <a:spLocks noGrp="1"/>
          </p:cNvSpPr>
          <p:nvPr>
            <p:ph type="ftr" sz="quarter" idx="3"/>
          </p:nvPr>
        </p:nvSpPr>
        <p:spPr>
          <a:xfrm>
            <a:off x="3124200" y="4684738"/>
            <a:ext cx="2895600" cy="357250"/>
          </a:xfrm>
          <a:prstGeom prst="rect">
            <a:avLst/>
          </a:prstGeom>
          <a:noFill/>
          <a:ln w="9525">
            <a:noFill/>
          </a:ln>
        </p:spPr>
        <p:txBody>
          <a:bodyPr/>
          <a:lstStyle>
            <a:lvl1pPr algn="ct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30" name="灯片编号占位符 1029"/>
          <p:cNvSpPr>
            <a:spLocks noGrp="1"/>
          </p:cNvSpPr>
          <p:nvPr>
            <p:ph type="sldNum" sz="quarter" idx="4"/>
          </p:nvPr>
        </p:nvSpPr>
        <p:spPr>
          <a:xfrm>
            <a:off x="6553200" y="4684738"/>
            <a:ext cx="2133600" cy="357250"/>
          </a:xfrm>
          <a:prstGeom prst="rect">
            <a:avLst/>
          </a:prstGeom>
          <a:noFill/>
          <a:ln w="9525">
            <a:noFill/>
          </a:ln>
        </p:spPr>
        <p:txBody>
          <a:bodyPr/>
          <a:lstStyle>
            <a:lvl1pPr algn="r">
              <a:defRPr sz="1050"/>
            </a:lvl1pPr>
          </a:lstStyle>
          <a:p>
            <a:pPr lvl="0"/>
            <a:fld id="{9A0DB2DC-4C9A-4742-B13C-FB6460FD3503}" type="slidenum">
              <a:rPr lang="zh-CN" altLang="en-US">
                <a:latin typeface="思源黑体 CN Bold" panose="020B0500000000000000" charset="-122"/>
              </a:rPr>
            </a:fld>
            <a:endParaRPr lang="zh-CN" altLang="en-US">
              <a:latin typeface="思源黑体 CN Bold" panose="020B0500000000000000" charset="-122"/>
            </a:endParaRPr>
          </a:p>
        </p:txBody>
      </p:sp>
      <p:sp>
        <p:nvSpPr>
          <p:cNvPr id="4" name="灯片编号占位符 4"/>
          <p:cNvSpPr>
            <a:spLocks noGrp="1"/>
          </p:cNvSpPr>
          <p:nvPr userDrawn="1"/>
        </p:nvSpPr>
        <p:spPr>
          <a:xfrm>
            <a:off x="8356324" y="4924903"/>
            <a:ext cx="683315" cy="231022"/>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900" smtClean="0">
                <a:solidFill>
                  <a:schemeClr val="bg1"/>
                </a:solidFill>
                <a:latin typeface="思源黑体 CN Bold" panose="020B0500000000000000" charset="-122"/>
                <a:ea typeface="思源黑体 CN Bold" panose="020B0500000000000000" charset="-122"/>
                <a:cs typeface="思源黑体 CN Bold" panose="020B0500000000000000" charset="-122"/>
              </a:rPr>
            </a:fld>
            <a:endParaRPr lang="en-US" altLang="zh-CN" sz="900" dirty="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Lst>
  <p:hf sldNum="0"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思源黑体 CN Bold" panose="020B0500000000000000" charset="-122"/>
          <a:ea typeface="思源黑体 CN Bold" panose="020B0500000000000000" charset="-122"/>
          <a:cs typeface="思源黑体 CN Bold" panose="020B0500000000000000" charset="-122"/>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1pPr>
      <a:lvl2pPr marL="557530" lvl="1" indent="-214630" algn="l" defTabSz="685800" eaLnBrk="1" fontAlgn="base" latinLnBrk="0" hangingPunct="1">
        <a:lnSpc>
          <a:spcPct val="100000"/>
        </a:lnSpc>
        <a:spcBef>
          <a:spcPct val="15000"/>
        </a:spcBef>
        <a:spcAft>
          <a:spcPct val="0"/>
        </a:spcAft>
        <a:buChar char="–"/>
        <a:defRPr sz="21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5pPr>
      <a:lvl6pPr marL="1886585"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9485"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2385"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5285"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685800" lvl="2"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028700" lvl="3"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371600" lvl="4"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1714500" lvl="5"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058035" lvl="6"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2400935" lvl="7"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2743835" lvl="8"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06015"/>
            <a:ext cx="8229600" cy="8574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200360"/>
            <a:ext cx="8229600" cy="3395066"/>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4684738"/>
            <a:ext cx="2133600" cy="357250"/>
          </a:xfrm>
          <a:prstGeom prst="rect">
            <a:avLst/>
          </a:prstGeom>
          <a:noFill/>
          <a:ln w="9525">
            <a:noFill/>
          </a:ln>
        </p:spPr>
        <p:txBody>
          <a:bodyPr/>
          <a:lstStyle>
            <a:lvl1pP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29" name="页脚占位符 1028"/>
          <p:cNvSpPr>
            <a:spLocks noGrp="1"/>
          </p:cNvSpPr>
          <p:nvPr>
            <p:ph type="ftr" sz="quarter" idx="3"/>
          </p:nvPr>
        </p:nvSpPr>
        <p:spPr>
          <a:xfrm>
            <a:off x="3124200" y="4684738"/>
            <a:ext cx="2895600" cy="357250"/>
          </a:xfrm>
          <a:prstGeom prst="rect">
            <a:avLst/>
          </a:prstGeom>
          <a:noFill/>
          <a:ln w="9525">
            <a:noFill/>
          </a:ln>
        </p:spPr>
        <p:txBody>
          <a:bodyPr/>
          <a:lstStyle>
            <a:lvl1pPr algn="ct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30" name="灯片编号占位符 1029"/>
          <p:cNvSpPr>
            <a:spLocks noGrp="1"/>
          </p:cNvSpPr>
          <p:nvPr>
            <p:ph type="sldNum" sz="quarter" idx="4"/>
          </p:nvPr>
        </p:nvSpPr>
        <p:spPr>
          <a:xfrm>
            <a:off x="6553200" y="4684738"/>
            <a:ext cx="2133600" cy="357250"/>
          </a:xfrm>
          <a:prstGeom prst="rect">
            <a:avLst/>
          </a:prstGeom>
          <a:noFill/>
          <a:ln w="9525">
            <a:noFill/>
          </a:ln>
        </p:spPr>
        <p:txBody>
          <a:bodyPr/>
          <a:lstStyle>
            <a:lvl1pPr algn="r">
              <a:defRPr sz="1050"/>
            </a:lvl1pPr>
          </a:lstStyle>
          <a:p>
            <a:pPr lvl="0"/>
            <a:fld id="{9A0DB2DC-4C9A-4742-B13C-FB6460FD3503}" type="slidenum">
              <a:rPr lang="zh-CN" altLang="en-US">
                <a:latin typeface="思源黑体 CN Bold" panose="020B0500000000000000" charset="-122"/>
              </a:rPr>
            </a:fld>
            <a:endParaRPr lang="zh-CN" altLang="en-US">
              <a:latin typeface="思源黑体 CN Bold" panose="020B0500000000000000" charset="-122"/>
            </a:endParaRPr>
          </a:p>
        </p:txBody>
      </p:sp>
      <p:sp>
        <p:nvSpPr>
          <p:cNvPr id="4" name="灯片编号占位符 4"/>
          <p:cNvSpPr>
            <a:spLocks noGrp="1"/>
          </p:cNvSpPr>
          <p:nvPr userDrawn="1"/>
        </p:nvSpPr>
        <p:spPr>
          <a:xfrm>
            <a:off x="8356324" y="4924903"/>
            <a:ext cx="683315" cy="231022"/>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900" smtClean="0">
                <a:solidFill>
                  <a:schemeClr val="bg1"/>
                </a:solidFill>
                <a:latin typeface="思源黑体 CN Bold" panose="020B0500000000000000" charset="-122"/>
                <a:ea typeface="思源黑体 CN Bold" panose="020B0500000000000000" charset="-122"/>
                <a:cs typeface="思源黑体 CN Bold" panose="020B0500000000000000" charset="-122"/>
              </a:rPr>
            </a:fld>
            <a:endParaRPr lang="en-US" altLang="zh-CN" sz="900" dirty="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Lst>
  <p:hf sldNum="0"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思源黑体 CN Bold" panose="020B0500000000000000" charset="-122"/>
          <a:ea typeface="思源黑体 CN Bold" panose="020B0500000000000000" charset="-122"/>
          <a:cs typeface="思源黑体 CN Bold" panose="020B0500000000000000" charset="-122"/>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1pPr>
      <a:lvl2pPr marL="557530" lvl="1" indent="-214630" algn="l" defTabSz="685800" eaLnBrk="1" fontAlgn="base" latinLnBrk="0" hangingPunct="1">
        <a:lnSpc>
          <a:spcPct val="100000"/>
        </a:lnSpc>
        <a:spcBef>
          <a:spcPct val="15000"/>
        </a:spcBef>
        <a:spcAft>
          <a:spcPct val="0"/>
        </a:spcAft>
        <a:buChar char="–"/>
        <a:defRPr sz="21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5pPr>
      <a:lvl6pPr marL="1886585"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9485"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2385"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5285"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685800" lvl="2"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028700" lvl="3"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371600" lvl="4"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1714500" lvl="5"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058035" lvl="6"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2400935" lvl="7"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2743835" lvl="8"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06015"/>
            <a:ext cx="8229600" cy="8574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200360"/>
            <a:ext cx="8229600" cy="3395066"/>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4684738"/>
            <a:ext cx="2133600" cy="357250"/>
          </a:xfrm>
          <a:prstGeom prst="rect">
            <a:avLst/>
          </a:prstGeom>
          <a:noFill/>
          <a:ln w="9525">
            <a:noFill/>
          </a:ln>
        </p:spPr>
        <p:txBody>
          <a:bodyPr/>
          <a:lstStyle>
            <a:lvl1pP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29" name="页脚占位符 1028"/>
          <p:cNvSpPr>
            <a:spLocks noGrp="1"/>
          </p:cNvSpPr>
          <p:nvPr>
            <p:ph type="ftr" sz="quarter" idx="3"/>
          </p:nvPr>
        </p:nvSpPr>
        <p:spPr>
          <a:xfrm>
            <a:off x="3124200" y="4684738"/>
            <a:ext cx="2895600" cy="357250"/>
          </a:xfrm>
          <a:prstGeom prst="rect">
            <a:avLst/>
          </a:prstGeom>
          <a:noFill/>
          <a:ln w="9525">
            <a:noFill/>
          </a:ln>
        </p:spPr>
        <p:txBody>
          <a:bodyPr/>
          <a:lstStyle>
            <a:lvl1pPr algn="ct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30" name="灯片编号占位符 1029"/>
          <p:cNvSpPr>
            <a:spLocks noGrp="1"/>
          </p:cNvSpPr>
          <p:nvPr>
            <p:ph type="sldNum" sz="quarter" idx="4"/>
          </p:nvPr>
        </p:nvSpPr>
        <p:spPr>
          <a:xfrm>
            <a:off x="6553200" y="4684738"/>
            <a:ext cx="2133600" cy="357250"/>
          </a:xfrm>
          <a:prstGeom prst="rect">
            <a:avLst/>
          </a:prstGeom>
          <a:noFill/>
          <a:ln w="9525">
            <a:noFill/>
          </a:ln>
        </p:spPr>
        <p:txBody>
          <a:bodyPr/>
          <a:lstStyle>
            <a:lvl1pPr algn="r">
              <a:defRPr sz="1050"/>
            </a:lvl1pPr>
          </a:lstStyle>
          <a:p>
            <a:pPr lvl="0"/>
            <a:fld id="{9A0DB2DC-4C9A-4742-B13C-FB6460FD3503}" type="slidenum">
              <a:rPr lang="zh-CN" altLang="en-US">
                <a:latin typeface="思源黑体 CN Bold" panose="020B0500000000000000" charset="-122"/>
              </a:rPr>
            </a:fld>
            <a:endParaRPr lang="zh-CN" altLang="en-US">
              <a:latin typeface="思源黑体 CN Bold" panose="020B0500000000000000" charset="-122"/>
            </a:endParaRPr>
          </a:p>
        </p:txBody>
      </p:sp>
      <p:sp>
        <p:nvSpPr>
          <p:cNvPr id="4" name="灯片编号占位符 4"/>
          <p:cNvSpPr>
            <a:spLocks noGrp="1"/>
          </p:cNvSpPr>
          <p:nvPr userDrawn="1"/>
        </p:nvSpPr>
        <p:spPr>
          <a:xfrm>
            <a:off x="8356324" y="4924903"/>
            <a:ext cx="683315" cy="231022"/>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900" smtClean="0">
                <a:solidFill>
                  <a:schemeClr val="bg1"/>
                </a:solidFill>
                <a:latin typeface="思源黑体 CN Bold" panose="020B0500000000000000" charset="-122"/>
                <a:ea typeface="思源黑体 CN Bold" panose="020B0500000000000000" charset="-122"/>
                <a:cs typeface="思源黑体 CN Bold" panose="020B0500000000000000" charset="-122"/>
              </a:rPr>
            </a:fld>
            <a:endParaRPr lang="en-US" altLang="zh-CN" sz="900" dirty="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Lst>
  <p:hf sldNum="0"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思源黑体 CN Bold" panose="020B0500000000000000" charset="-122"/>
          <a:ea typeface="思源黑体 CN Bold" panose="020B0500000000000000" charset="-122"/>
          <a:cs typeface="思源黑体 CN Bold" panose="020B0500000000000000" charset="-122"/>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1pPr>
      <a:lvl2pPr marL="557530" lvl="1" indent="-214630" algn="l" defTabSz="685800" eaLnBrk="1" fontAlgn="base" latinLnBrk="0" hangingPunct="1">
        <a:lnSpc>
          <a:spcPct val="100000"/>
        </a:lnSpc>
        <a:spcBef>
          <a:spcPct val="15000"/>
        </a:spcBef>
        <a:spcAft>
          <a:spcPct val="0"/>
        </a:spcAft>
        <a:buChar char="–"/>
        <a:defRPr sz="21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5pPr>
      <a:lvl6pPr marL="1886585"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9485"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2385"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5285"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685800" lvl="2"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028700" lvl="3"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371600" lvl="4"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1714500" lvl="5"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058035" lvl="6"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2400935" lvl="7"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2743835" lvl="8"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06015"/>
            <a:ext cx="8229600" cy="8574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200360"/>
            <a:ext cx="8229600" cy="3395066"/>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4684738"/>
            <a:ext cx="2133600" cy="357250"/>
          </a:xfrm>
          <a:prstGeom prst="rect">
            <a:avLst/>
          </a:prstGeom>
          <a:noFill/>
          <a:ln w="9525">
            <a:noFill/>
          </a:ln>
        </p:spPr>
        <p:txBody>
          <a:bodyPr/>
          <a:lstStyle>
            <a:lvl1pP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29" name="页脚占位符 1028"/>
          <p:cNvSpPr>
            <a:spLocks noGrp="1"/>
          </p:cNvSpPr>
          <p:nvPr>
            <p:ph type="ftr" sz="quarter" idx="3"/>
          </p:nvPr>
        </p:nvSpPr>
        <p:spPr>
          <a:xfrm>
            <a:off x="3124200" y="4684738"/>
            <a:ext cx="2895600" cy="357250"/>
          </a:xfrm>
          <a:prstGeom prst="rect">
            <a:avLst/>
          </a:prstGeom>
          <a:noFill/>
          <a:ln w="9525">
            <a:noFill/>
          </a:ln>
        </p:spPr>
        <p:txBody>
          <a:bodyPr/>
          <a:lstStyle>
            <a:lvl1pPr algn="ct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30" name="灯片编号占位符 1029"/>
          <p:cNvSpPr>
            <a:spLocks noGrp="1"/>
          </p:cNvSpPr>
          <p:nvPr>
            <p:ph type="sldNum" sz="quarter" idx="4"/>
          </p:nvPr>
        </p:nvSpPr>
        <p:spPr>
          <a:xfrm>
            <a:off x="6553200" y="4684738"/>
            <a:ext cx="2133600" cy="357250"/>
          </a:xfrm>
          <a:prstGeom prst="rect">
            <a:avLst/>
          </a:prstGeom>
          <a:noFill/>
          <a:ln w="9525">
            <a:noFill/>
          </a:ln>
        </p:spPr>
        <p:txBody>
          <a:bodyPr/>
          <a:lstStyle>
            <a:lvl1pPr algn="r">
              <a:defRPr sz="1050"/>
            </a:lvl1pPr>
          </a:lstStyle>
          <a:p>
            <a:pPr lvl="0"/>
            <a:fld id="{9A0DB2DC-4C9A-4742-B13C-FB6460FD3503}" type="slidenum">
              <a:rPr lang="zh-CN" altLang="en-US">
                <a:latin typeface="思源黑体 CN Bold" panose="020B0500000000000000" charset="-122"/>
              </a:rPr>
            </a:fld>
            <a:endParaRPr lang="zh-CN" altLang="en-US">
              <a:latin typeface="思源黑体 CN Bold" panose="020B0500000000000000" charset="-122"/>
            </a:endParaRPr>
          </a:p>
        </p:txBody>
      </p:sp>
      <p:sp>
        <p:nvSpPr>
          <p:cNvPr id="4" name="灯片编号占位符 4"/>
          <p:cNvSpPr>
            <a:spLocks noGrp="1"/>
          </p:cNvSpPr>
          <p:nvPr userDrawn="1"/>
        </p:nvSpPr>
        <p:spPr>
          <a:xfrm>
            <a:off x="8356324" y="4924903"/>
            <a:ext cx="683315" cy="231022"/>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900" smtClean="0">
                <a:solidFill>
                  <a:schemeClr val="bg1"/>
                </a:solidFill>
                <a:latin typeface="思源黑体 CN Bold" panose="020B0500000000000000" charset="-122"/>
                <a:ea typeface="思源黑体 CN Bold" panose="020B0500000000000000" charset="-122"/>
                <a:cs typeface="思源黑体 CN Bold" panose="020B0500000000000000" charset="-122"/>
              </a:rPr>
            </a:fld>
            <a:endParaRPr lang="en-US" altLang="zh-CN" sz="900" dirty="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Lst>
  <p:hf sldNum="0"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思源黑体 CN Bold" panose="020B0500000000000000" charset="-122"/>
          <a:ea typeface="思源黑体 CN Bold" panose="020B0500000000000000" charset="-122"/>
          <a:cs typeface="思源黑体 CN Bold" panose="020B0500000000000000" charset="-122"/>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1pPr>
      <a:lvl2pPr marL="557530" lvl="1" indent="-214630" algn="l" defTabSz="685800" eaLnBrk="1" fontAlgn="base" latinLnBrk="0" hangingPunct="1">
        <a:lnSpc>
          <a:spcPct val="100000"/>
        </a:lnSpc>
        <a:spcBef>
          <a:spcPct val="15000"/>
        </a:spcBef>
        <a:spcAft>
          <a:spcPct val="0"/>
        </a:spcAft>
        <a:buChar char="–"/>
        <a:defRPr sz="21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5pPr>
      <a:lvl6pPr marL="1886585"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9485"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2385"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5285"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685800" lvl="2"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028700" lvl="3"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371600" lvl="4"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1714500" lvl="5"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058035" lvl="6"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2400935" lvl="7"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2743835" lvl="8"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06015"/>
            <a:ext cx="8229600" cy="8574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200360"/>
            <a:ext cx="8229600" cy="3395066"/>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4684738"/>
            <a:ext cx="2133600" cy="357250"/>
          </a:xfrm>
          <a:prstGeom prst="rect">
            <a:avLst/>
          </a:prstGeom>
          <a:noFill/>
          <a:ln w="9525">
            <a:noFill/>
          </a:ln>
        </p:spPr>
        <p:txBody>
          <a:bodyPr/>
          <a:lstStyle>
            <a:lvl1pP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29" name="页脚占位符 1028"/>
          <p:cNvSpPr>
            <a:spLocks noGrp="1"/>
          </p:cNvSpPr>
          <p:nvPr>
            <p:ph type="ftr" sz="quarter" idx="3"/>
          </p:nvPr>
        </p:nvSpPr>
        <p:spPr>
          <a:xfrm>
            <a:off x="3124200" y="4684738"/>
            <a:ext cx="2895600" cy="357250"/>
          </a:xfrm>
          <a:prstGeom prst="rect">
            <a:avLst/>
          </a:prstGeom>
          <a:noFill/>
          <a:ln w="9525">
            <a:noFill/>
          </a:ln>
        </p:spPr>
        <p:txBody>
          <a:bodyPr/>
          <a:lstStyle>
            <a:lvl1pPr algn="ct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30" name="灯片编号占位符 1029"/>
          <p:cNvSpPr>
            <a:spLocks noGrp="1"/>
          </p:cNvSpPr>
          <p:nvPr>
            <p:ph type="sldNum" sz="quarter" idx="4"/>
          </p:nvPr>
        </p:nvSpPr>
        <p:spPr>
          <a:xfrm>
            <a:off x="6553200" y="4684738"/>
            <a:ext cx="2133600" cy="357250"/>
          </a:xfrm>
          <a:prstGeom prst="rect">
            <a:avLst/>
          </a:prstGeom>
          <a:noFill/>
          <a:ln w="9525">
            <a:noFill/>
          </a:ln>
        </p:spPr>
        <p:txBody>
          <a:bodyPr/>
          <a:lstStyle>
            <a:lvl1pPr algn="r">
              <a:defRPr sz="1050"/>
            </a:lvl1pPr>
          </a:lstStyle>
          <a:p>
            <a:pPr lvl="0"/>
            <a:fld id="{9A0DB2DC-4C9A-4742-B13C-FB6460FD3503}" type="slidenum">
              <a:rPr lang="zh-CN" altLang="en-US">
                <a:latin typeface="思源黑体 CN Bold" panose="020B0500000000000000" charset="-122"/>
              </a:rPr>
            </a:fld>
            <a:endParaRPr lang="zh-CN" altLang="en-US">
              <a:latin typeface="思源黑体 CN Bold" panose="020B0500000000000000" charset="-122"/>
            </a:endParaRPr>
          </a:p>
        </p:txBody>
      </p:sp>
      <p:sp>
        <p:nvSpPr>
          <p:cNvPr id="4" name="灯片编号占位符 4"/>
          <p:cNvSpPr>
            <a:spLocks noGrp="1"/>
          </p:cNvSpPr>
          <p:nvPr userDrawn="1"/>
        </p:nvSpPr>
        <p:spPr>
          <a:xfrm>
            <a:off x="8356324" y="4924903"/>
            <a:ext cx="683315" cy="231022"/>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900" smtClean="0">
                <a:solidFill>
                  <a:schemeClr val="bg1"/>
                </a:solidFill>
                <a:latin typeface="思源黑体 CN Bold" panose="020B0500000000000000" charset="-122"/>
                <a:ea typeface="思源黑体 CN Bold" panose="020B0500000000000000" charset="-122"/>
                <a:cs typeface="思源黑体 CN Bold" panose="020B0500000000000000" charset="-122"/>
              </a:rPr>
            </a:fld>
            <a:endParaRPr lang="en-US" altLang="zh-CN" sz="900" dirty="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Lst>
  <p:hf sldNum="0"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思源黑体 CN Bold" panose="020B0500000000000000" charset="-122"/>
          <a:ea typeface="思源黑体 CN Bold" panose="020B0500000000000000" charset="-122"/>
          <a:cs typeface="思源黑体 CN Bold" panose="020B0500000000000000" charset="-122"/>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1pPr>
      <a:lvl2pPr marL="557530" lvl="1" indent="-214630" algn="l" defTabSz="685800" eaLnBrk="1" fontAlgn="base" latinLnBrk="0" hangingPunct="1">
        <a:lnSpc>
          <a:spcPct val="100000"/>
        </a:lnSpc>
        <a:spcBef>
          <a:spcPct val="15000"/>
        </a:spcBef>
        <a:spcAft>
          <a:spcPct val="0"/>
        </a:spcAft>
        <a:buChar char="–"/>
        <a:defRPr sz="21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5pPr>
      <a:lvl6pPr marL="1886585"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9485"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2385"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5285"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685800" lvl="2"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028700" lvl="3"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371600" lvl="4"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1714500" lvl="5"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058035" lvl="6"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2400935" lvl="7"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2743835" lvl="8"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06015"/>
            <a:ext cx="8229600" cy="8574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200360"/>
            <a:ext cx="8229600" cy="3395066"/>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4684738"/>
            <a:ext cx="2133600" cy="357250"/>
          </a:xfrm>
          <a:prstGeom prst="rect">
            <a:avLst/>
          </a:prstGeom>
          <a:noFill/>
          <a:ln w="9525">
            <a:noFill/>
          </a:ln>
        </p:spPr>
        <p:txBody>
          <a:bodyPr/>
          <a:lstStyle>
            <a:lvl1pP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29" name="页脚占位符 1028"/>
          <p:cNvSpPr>
            <a:spLocks noGrp="1"/>
          </p:cNvSpPr>
          <p:nvPr>
            <p:ph type="ftr" sz="quarter" idx="3"/>
          </p:nvPr>
        </p:nvSpPr>
        <p:spPr>
          <a:xfrm>
            <a:off x="3124200" y="4684738"/>
            <a:ext cx="2895600" cy="357250"/>
          </a:xfrm>
          <a:prstGeom prst="rect">
            <a:avLst/>
          </a:prstGeom>
          <a:noFill/>
          <a:ln w="9525">
            <a:noFill/>
          </a:ln>
        </p:spPr>
        <p:txBody>
          <a:bodyPr/>
          <a:lstStyle>
            <a:lvl1pPr algn="ct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30" name="灯片编号占位符 1029"/>
          <p:cNvSpPr>
            <a:spLocks noGrp="1"/>
          </p:cNvSpPr>
          <p:nvPr>
            <p:ph type="sldNum" sz="quarter" idx="4"/>
          </p:nvPr>
        </p:nvSpPr>
        <p:spPr>
          <a:xfrm>
            <a:off x="6553200" y="4684738"/>
            <a:ext cx="2133600" cy="357250"/>
          </a:xfrm>
          <a:prstGeom prst="rect">
            <a:avLst/>
          </a:prstGeom>
          <a:noFill/>
          <a:ln w="9525">
            <a:noFill/>
          </a:ln>
        </p:spPr>
        <p:txBody>
          <a:bodyPr/>
          <a:lstStyle>
            <a:lvl1pPr algn="r">
              <a:defRPr sz="1050"/>
            </a:lvl1pPr>
          </a:lstStyle>
          <a:p>
            <a:pPr lvl="0"/>
            <a:fld id="{9A0DB2DC-4C9A-4742-B13C-FB6460FD3503}" type="slidenum">
              <a:rPr lang="zh-CN" altLang="en-US">
                <a:latin typeface="思源黑体 CN Bold" panose="020B0500000000000000" charset="-122"/>
              </a:rPr>
            </a:fld>
            <a:endParaRPr lang="zh-CN" altLang="en-US">
              <a:latin typeface="思源黑体 CN Bold" panose="020B0500000000000000" charset="-122"/>
            </a:endParaRPr>
          </a:p>
        </p:txBody>
      </p:sp>
      <p:sp>
        <p:nvSpPr>
          <p:cNvPr id="4" name="灯片编号占位符 4"/>
          <p:cNvSpPr>
            <a:spLocks noGrp="1"/>
          </p:cNvSpPr>
          <p:nvPr userDrawn="1"/>
        </p:nvSpPr>
        <p:spPr>
          <a:xfrm>
            <a:off x="8356324" y="4924903"/>
            <a:ext cx="683315" cy="231022"/>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900" smtClean="0">
                <a:solidFill>
                  <a:schemeClr val="bg1"/>
                </a:solidFill>
                <a:latin typeface="思源黑体 CN Bold" panose="020B0500000000000000" charset="-122"/>
                <a:ea typeface="思源黑体 CN Bold" panose="020B0500000000000000" charset="-122"/>
                <a:cs typeface="思源黑体 CN Bold" panose="020B0500000000000000" charset="-122"/>
              </a:rPr>
            </a:fld>
            <a:endParaRPr lang="en-US" altLang="zh-CN" sz="900" dirty="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Lst>
  <p:hf sldNum="0"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思源黑体 CN Bold" panose="020B0500000000000000" charset="-122"/>
          <a:ea typeface="思源黑体 CN Bold" panose="020B0500000000000000" charset="-122"/>
          <a:cs typeface="思源黑体 CN Bold" panose="020B0500000000000000" charset="-122"/>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1pPr>
      <a:lvl2pPr marL="557530" lvl="1" indent="-214630" algn="l" defTabSz="685800" eaLnBrk="1" fontAlgn="base" latinLnBrk="0" hangingPunct="1">
        <a:lnSpc>
          <a:spcPct val="100000"/>
        </a:lnSpc>
        <a:spcBef>
          <a:spcPct val="15000"/>
        </a:spcBef>
        <a:spcAft>
          <a:spcPct val="0"/>
        </a:spcAft>
        <a:buChar char="–"/>
        <a:defRPr sz="21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5pPr>
      <a:lvl6pPr marL="1886585"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9485"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2385"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5285"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685800" lvl="2"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028700" lvl="3"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371600" lvl="4"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1714500" lvl="5"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058035" lvl="6"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2400935" lvl="7"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2743835" lvl="8"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06015"/>
            <a:ext cx="8229600" cy="8574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200360"/>
            <a:ext cx="8229600" cy="3395066"/>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4684738"/>
            <a:ext cx="2133600" cy="357250"/>
          </a:xfrm>
          <a:prstGeom prst="rect">
            <a:avLst/>
          </a:prstGeom>
          <a:noFill/>
          <a:ln w="9525">
            <a:noFill/>
          </a:ln>
        </p:spPr>
        <p:txBody>
          <a:bodyPr/>
          <a:lstStyle>
            <a:lvl1pP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29" name="页脚占位符 1028"/>
          <p:cNvSpPr>
            <a:spLocks noGrp="1"/>
          </p:cNvSpPr>
          <p:nvPr>
            <p:ph type="ftr" sz="quarter" idx="3"/>
          </p:nvPr>
        </p:nvSpPr>
        <p:spPr>
          <a:xfrm>
            <a:off x="3124200" y="4684738"/>
            <a:ext cx="2895600" cy="357250"/>
          </a:xfrm>
          <a:prstGeom prst="rect">
            <a:avLst/>
          </a:prstGeom>
          <a:noFill/>
          <a:ln w="9525">
            <a:noFill/>
          </a:ln>
        </p:spPr>
        <p:txBody>
          <a:bodyPr/>
          <a:lstStyle>
            <a:lvl1pPr algn="ct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30" name="灯片编号占位符 1029"/>
          <p:cNvSpPr>
            <a:spLocks noGrp="1"/>
          </p:cNvSpPr>
          <p:nvPr>
            <p:ph type="sldNum" sz="quarter" idx="4"/>
          </p:nvPr>
        </p:nvSpPr>
        <p:spPr>
          <a:xfrm>
            <a:off x="6553200" y="4684738"/>
            <a:ext cx="2133600" cy="357250"/>
          </a:xfrm>
          <a:prstGeom prst="rect">
            <a:avLst/>
          </a:prstGeom>
          <a:noFill/>
          <a:ln w="9525">
            <a:noFill/>
          </a:ln>
        </p:spPr>
        <p:txBody>
          <a:bodyPr/>
          <a:lstStyle>
            <a:lvl1pPr algn="r">
              <a:defRPr sz="1050"/>
            </a:lvl1pPr>
          </a:lstStyle>
          <a:p>
            <a:pPr lvl="0"/>
            <a:fld id="{9A0DB2DC-4C9A-4742-B13C-FB6460FD3503}" type="slidenum">
              <a:rPr lang="zh-CN" altLang="en-US">
                <a:latin typeface="思源黑体 CN Bold" panose="020B0500000000000000" charset="-122"/>
              </a:rPr>
            </a:fld>
            <a:endParaRPr lang="zh-CN" altLang="en-US">
              <a:latin typeface="思源黑体 CN Bold" panose="020B0500000000000000" charset="-122"/>
            </a:endParaRPr>
          </a:p>
        </p:txBody>
      </p:sp>
      <p:sp>
        <p:nvSpPr>
          <p:cNvPr id="4" name="灯片编号占位符 4"/>
          <p:cNvSpPr>
            <a:spLocks noGrp="1"/>
          </p:cNvSpPr>
          <p:nvPr userDrawn="1"/>
        </p:nvSpPr>
        <p:spPr>
          <a:xfrm>
            <a:off x="8356324" y="4924903"/>
            <a:ext cx="683315" cy="231022"/>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900" smtClean="0">
                <a:solidFill>
                  <a:schemeClr val="bg1"/>
                </a:solidFill>
                <a:latin typeface="思源黑体 CN Bold" panose="020B0500000000000000" charset="-122"/>
                <a:ea typeface="思源黑体 CN Bold" panose="020B0500000000000000" charset="-122"/>
                <a:cs typeface="思源黑体 CN Bold" panose="020B0500000000000000" charset="-122"/>
              </a:rPr>
            </a:fld>
            <a:endParaRPr lang="en-US" altLang="zh-CN" sz="900" dirty="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sldNum="0"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思源黑体 CN Bold" panose="020B0500000000000000" charset="-122"/>
          <a:ea typeface="思源黑体 CN Bold" panose="020B0500000000000000" charset="-122"/>
          <a:cs typeface="思源黑体 CN Bold" panose="020B0500000000000000" charset="-122"/>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1pPr>
      <a:lvl2pPr marL="557530" lvl="1" indent="-214630" algn="l" defTabSz="685800" eaLnBrk="1" fontAlgn="base" latinLnBrk="0" hangingPunct="1">
        <a:lnSpc>
          <a:spcPct val="100000"/>
        </a:lnSpc>
        <a:spcBef>
          <a:spcPct val="15000"/>
        </a:spcBef>
        <a:spcAft>
          <a:spcPct val="0"/>
        </a:spcAft>
        <a:buChar char="–"/>
        <a:defRPr sz="21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5pPr>
      <a:lvl6pPr marL="1886585"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9485"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2385"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5285"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685800" lvl="2"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028700" lvl="3"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371600" lvl="4"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1714500" lvl="5"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058035" lvl="6"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2400935" lvl="7"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2743835" lvl="8"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06015"/>
            <a:ext cx="8229600" cy="8574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200360"/>
            <a:ext cx="8229600" cy="3395066"/>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4684738"/>
            <a:ext cx="2133600" cy="357250"/>
          </a:xfrm>
          <a:prstGeom prst="rect">
            <a:avLst/>
          </a:prstGeom>
          <a:noFill/>
          <a:ln w="9525">
            <a:noFill/>
          </a:ln>
        </p:spPr>
        <p:txBody>
          <a:bodyPr/>
          <a:lstStyle>
            <a:lvl1pP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29" name="页脚占位符 1028"/>
          <p:cNvSpPr>
            <a:spLocks noGrp="1"/>
          </p:cNvSpPr>
          <p:nvPr>
            <p:ph type="ftr" sz="quarter" idx="3"/>
          </p:nvPr>
        </p:nvSpPr>
        <p:spPr>
          <a:xfrm>
            <a:off x="3124200" y="4684738"/>
            <a:ext cx="2895600" cy="357250"/>
          </a:xfrm>
          <a:prstGeom prst="rect">
            <a:avLst/>
          </a:prstGeom>
          <a:noFill/>
          <a:ln w="9525">
            <a:noFill/>
          </a:ln>
        </p:spPr>
        <p:txBody>
          <a:bodyPr/>
          <a:lstStyle>
            <a:lvl1pPr algn="ct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30" name="灯片编号占位符 1029"/>
          <p:cNvSpPr>
            <a:spLocks noGrp="1"/>
          </p:cNvSpPr>
          <p:nvPr>
            <p:ph type="sldNum" sz="quarter" idx="4"/>
          </p:nvPr>
        </p:nvSpPr>
        <p:spPr>
          <a:xfrm>
            <a:off x="6553200" y="4684738"/>
            <a:ext cx="2133600" cy="357250"/>
          </a:xfrm>
          <a:prstGeom prst="rect">
            <a:avLst/>
          </a:prstGeom>
          <a:noFill/>
          <a:ln w="9525">
            <a:noFill/>
          </a:ln>
        </p:spPr>
        <p:txBody>
          <a:bodyPr/>
          <a:lstStyle>
            <a:lvl1pPr algn="r">
              <a:defRPr sz="1050"/>
            </a:lvl1pPr>
          </a:lstStyle>
          <a:p>
            <a:pPr lvl="0"/>
            <a:fld id="{9A0DB2DC-4C9A-4742-B13C-FB6460FD3503}" type="slidenum">
              <a:rPr lang="zh-CN" altLang="en-US">
                <a:latin typeface="思源黑体 CN Bold" panose="020B0500000000000000" charset="-122"/>
              </a:rPr>
            </a:fld>
            <a:endParaRPr lang="zh-CN" altLang="en-US">
              <a:latin typeface="思源黑体 CN Bold" panose="020B0500000000000000" charset="-122"/>
            </a:endParaRPr>
          </a:p>
        </p:txBody>
      </p:sp>
      <p:sp>
        <p:nvSpPr>
          <p:cNvPr id="4" name="灯片编号占位符 4"/>
          <p:cNvSpPr>
            <a:spLocks noGrp="1"/>
          </p:cNvSpPr>
          <p:nvPr userDrawn="1"/>
        </p:nvSpPr>
        <p:spPr>
          <a:xfrm>
            <a:off x="8356324" y="4924903"/>
            <a:ext cx="683315" cy="231022"/>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900" smtClean="0">
                <a:solidFill>
                  <a:schemeClr val="bg1"/>
                </a:solidFill>
                <a:latin typeface="思源黑体 CN Bold" panose="020B0500000000000000" charset="-122"/>
                <a:ea typeface="思源黑体 CN Bold" panose="020B0500000000000000" charset="-122"/>
                <a:cs typeface="思源黑体 CN Bold" panose="020B0500000000000000" charset="-122"/>
              </a:rPr>
            </a:fld>
            <a:endParaRPr lang="en-US" altLang="zh-CN" sz="900" dirty="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Lst>
  <p:hf sldNum="0"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思源黑体 CN Bold" panose="020B0500000000000000" charset="-122"/>
          <a:ea typeface="思源黑体 CN Bold" panose="020B0500000000000000" charset="-122"/>
          <a:cs typeface="思源黑体 CN Bold" panose="020B0500000000000000" charset="-122"/>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1pPr>
      <a:lvl2pPr marL="557530" lvl="1" indent="-214630" algn="l" defTabSz="685800" eaLnBrk="1" fontAlgn="base" latinLnBrk="0" hangingPunct="1">
        <a:lnSpc>
          <a:spcPct val="100000"/>
        </a:lnSpc>
        <a:spcBef>
          <a:spcPct val="15000"/>
        </a:spcBef>
        <a:spcAft>
          <a:spcPct val="0"/>
        </a:spcAft>
        <a:buChar char="–"/>
        <a:defRPr sz="21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5pPr>
      <a:lvl6pPr marL="1886585"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9485"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2385"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5285"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685800" lvl="2"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028700" lvl="3"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371600" lvl="4"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1714500" lvl="5"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058035" lvl="6"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2400935" lvl="7"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2743835" lvl="8"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06015"/>
            <a:ext cx="8229600" cy="8574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200360"/>
            <a:ext cx="8229600" cy="3395066"/>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4684738"/>
            <a:ext cx="2133600" cy="357250"/>
          </a:xfrm>
          <a:prstGeom prst="rect">
            <a:avLst/>
          </a:prstGeom>
          <a:noFill/>
          <a:ln w="9525">
            <a:noFill/>
          </a:ln>
        </p:spPr>
        <p:txBody>
          <a:bodyPr/>
          <a:lstStyle>
            <a:lvl1pP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29" name="页脚占位符 1028"/>
          <p:cNvSpPr>
            <a:spLocks noGrp="1"/>
          </p:cNvSpPr>
          <p:nvPr>
            <p:ph type="ftr" sz="quarter" idx="3"/>
          </p:nvPr>
        </p:nvSpPr>
        <p:spPr>
          <a:xfrm>
            <a:off x="3124200" y="4684738"/>
            <a:ext cx="2895600" cy="357250"/>
          </a:xfrm>
          <a:prstGeom prst="rect">
            <a:avLst/>
          </a:prstGeom>
          <a:noFill/>
          <a:ln w="9525">
            <a:noFill/>
          </a:ln>
        </p:spPr>
        <p:txBody>
          <a:bodyPr/>
          <a:lstStyle>
            <a:lvl1pPr algn="ct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30" name="灯片编号占位符 1029"/>
          <p:cNvSpPr>
            <a:spLocks noGrp="1"/>
          </p:cNvSpPr>
          <p:nvPr>
            <p:ph type="sldNum" sz="quarter" idx="4"/>
          </p:nvPr>
        </p:nvSpPr>
        <p:spPr>
          <a:xfrm>
            <a:off x="6553200" y="4684738"/>
            <a:ext cx="2133600" cy="357250"/>
          </a:xfrm>
          <a:prstGeom prst="rect">
            <a:avLst/>
          </a:prstGeom>
          <a:noFill/>
          <a:ln w="9525">
            <a:noFill/>
          </a:ln>
        </p:spPr>
        <p:txBody>
          <a:bodyPr/>
          <a:lstStyle>
            <a:lvl1pPr algn="r">
              <a:defRPr sz="1050"/>
            </a:lvl1pPr>
          </a:lstStyle>
          <a:p>
            <a:pPr lvl="0"/>
            <a:fld id="{9A0DB2DC-4C9A-4742-B13C-FB6460FD3503}" type="slidenum">
              <a:rPr lang="zh-CN" altLang="en-US">
                <a:latin typeface="思源黑体 CN Bold" panose="020B0500000000000000" charset="-122"/>
              </a:rPr>
            </a:fld>
            <a:endParaRPr lang="zh-CN" altLang="en-US">
              <a:latin typeface="思源黑体 CN Bold" panose="020B0500000000000000" charset="-122"/>
            </a:endParaRPr>
          </a:p>
        </p:txBody>
      </p:sp>
      <p:sp>
        <p:nvSpPr>
          <p:cNvPr id="4" name="灯片编号占位符 4"/>
          <p:cNvSpPr>
            <a:spLocks noGrp="1"/>
          </p:cNvSpPr>
          <p:nvPr userDrawn="1"/>
        </p:nvSpPr>
        <p:spPr>
          <a:xfrm>
            <a:off x="8356324" y="4924903"/>
            <a:ext cx="683315" cy="231022"/>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900" smtClean="0">
                <a:solidFill>
                  <a:schemeClr val="bg1"/>
                </a:solidFill>
                <a:latin typeface="思源黑体 CN Bold" panose="020B0500000000000000" charset="-122"/>
                <a:ea typeface="思源黑体 CN Bold" panose="020B0500000000000000" charset="-122"/>
                <a:cs typeface="思源黑体 CN Bold" panose="020B0500000000000000" charset="-122"/>
              </a:rPr>
            </a:fld>
            <a:endParaRPr lang="en-US" altLang="zh-CN" sz="900" dirty="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hf sldNum="0"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思源黑体 CN Bold" panose="020B0500000000000000" charset="-122"/>
          <a:ea typeface="思源黑体 CN Bold" panose="020B0500000000000000" charset="-122"/>
          <a:cs typeface="思源黑体 CN Bold" panose="020B0500000000000000" charset="-122"/>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1pPr>
      <a:lvl2pPr marL="557530" lvl="1" indent="-214630" algn="l" defTabSz="685800" eaLnBrk="1" fontAlgn="base" latinLnBrk="0" hangingPunct="1">
        <a:lnSpc>
          <a:spcPct val="100000"/>
        </a:lnSpc>
        <a:spcBef>
          <a:spcPct val="15000"/>
        </a:spcBef>
        <a:spcAft>
          <a:spcPct val="0"/>
        </a:spcAft>
        <a:buChar char="–"/>
        <a:defRPr sz="21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5pPr>
      <a:lvl6pPr marL="1886585"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9485"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2385"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5285"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685800" lvl="2"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028700" lvl="3"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371600" lvl="4"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1714500" lvl="5"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058035" lvl="6"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2400935" lvl="7"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2743835" lvl="8"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06015"/>
            <a:ext cx="8229600" cy="8574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200360"/>
            <a:ext cx="8229600" cy="3395066"/>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4684738"/>
            <a:ext cx="2133600" cy="357250"/>
          </a:xfrm>
          <a:prstGeom prst="rect">
            <a:avLst/>
          </a:prstGeom>
          <a:noFill/>
          <a:ln w="9525">
            <a:noFill/>
          </a:ln>
        </p:spPr>
        <p:txBody>
          <a:bodyPr/>
          <a:lstStyle>
            <a:lvl1pP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29" name="页脚占位符 1028"/>
          <p:cNvSpPr>
            <a:spLocks noGrp="1"/>
          </p:cNvSpPr>
          <p:nvPr>
            <p:ph type="ftr" sz="quarter" idx="3"/>
          </p:nvPr>
        </p:nvSpPr>
        <p:spPr>
          <a:xfrm>
            <a:off x="3124200" y="4684738"/>
            <a:ext cx="2895600" cy="357250"/>
          </a:xfrm>
          <a:prstGeom prst="rect">
            <a:avLst/>
          </a:prstGeom>
          <a:noFill/>
          <a:ln w="9525">
            <a:noFill/>
          </a:ln>
        </p:spPr>
        <p:txBody>
          <a:bodyPr/>
          <a:lstStyle>
            <a:lvl1pPr algn="ct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30" name="灯片编号占位符 1029"/>
          <p:cNvSpPr>
            <a:spLocks noGrp="1"/>
          </p:cNvSpPr>
          <p:nvPr>
            <p:ph type="sldNum" sz="quarter" idx="4"/>
          </p:nvPr>
        </p:nvSpPr>
        <p:spPr>
          <a:xfrm>
            <a:off x="6553200" y="4684738"/>
            <a:ext cx="2133600" cy="357250"/>
          </a:xfrm>
          <a:prstGeom prst="rect">
            <a:avLst/>
          </a:prstGeom>
          <a:noFill/>
          <a:ln w="9525">
            <a:noFill/>
          </a:ln>
        </p:spPr>
        <p:txBody>
          <a:bodyPr/>
          <a:lstStyle>
            <a:lvl1pPr algn="r">
              <a:defRPr sz="1050"/>
            </a:lvl1pPr>
          </a:lstStyle>
          <a:p>
            <a:pPr lvl="0"/>
            <a:fld id="{9A0DB2DC-4C9A-4742-B13C-FB6460FD3503}" type="slidenum">
              <a:rPr lang="zh-CN" altLang="en-US">
                <a:latin typeface="思源黑体 CN Bold" panose="020B0500000000000000" charset="-122"/>
              </a:rPr>
            </a:fld>
            <a:endParaRPr lang="zh-CN" altLang="en-US">
              <a:latin typeface="思源黑体 CN Bold" panose="020B0500000000000000" charset="-122"/>
            </a:endParaRPr>
          </a:p>
        </p:txBody>
      </p:sp>
      <p:sp>
        <p:nvSpPr>
          <p:cNvPr id="4" name="灯片编号占位符 4"/>
          <p:cNvSpPr>
            <a:spLocks noGrp="1"/>
          </p:cNvSpPr>
          <p:nvPr userDrawn="1"/>
        </p:nvSpPr>
        <p:spPr>
          <a:xfrm>
            <a:off x="8356324" y="4924903"/>
            <a:ext cx="683315" cy="231022"/>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900" smtClean="0">
                <a:solidFill>
                  <a:schemeClr val="bg1"/>
                </a:solidFill>
                <a:latin typeface="思源黑体 CN Bold" panose="020B0500000000000000" charset="-122"/>
                <a:ea typeface="思源黑体 CN Bold" panose="020B0500000000000000" charset="-122"/>
                <a:cs typeface="思源黑体 CN Bold" panose="020B0500000000000000" charset="-122"/>
              </a:rPr>
            </a:fld>
            <a:endParaRPr lang="en-US" altLang="zh-CN" sz="900" dirty="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Lst>
  <p:hf sldNum="0"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思源黑体 CN Bold" panose="020B0500000000000000" charset="-122"/>
          <a:ea typeface="思源黑体 CN Bold" panose="020B0500000000000000" charset="-122"/>
          <a:cs typeface="思源黑体 CN Bold" panose="020B0500000000000000" charset="-122"/>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1pPr>
      <a:lvl2pPr marL="557530" lvl="1" indent="-214630" algn="l" defTabSz="685800" eaLnBrk="1" fontAlgn="base" latinLnBrk="0" hangingPunct="1">
        <a:lnSpc>
          <a:spcPct val="100000"/>
        </a:lnSpc>
        <a:spcBef>
          <a:spcPct val="15000"/>
        </a:spcBef>
        <a:spcAft>
          <a:spcPct val="0"/>
        </a:spcAft>
        <a:buChar char="–"/>
        <a:defRPr sz="21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5pPr>
      <a:lvl6pPr marL="1886585"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9485"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2385"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5285"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685800" lvl="2"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028700" lvl="3"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371600" lvl="4"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1714500" lvl="5"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058035" lvl="6"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2400935" lvl="7"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2743835" lvl="8"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06015"/>
            <a:ext cx="8229600" cy="8574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200360"/>
            <a:ext cx="8229600" cy="3395066"/>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4684738"/>
            <a:ext cx="2133600" cy="357250"/>
          </a:xfrm>
          <a:prstGeom prst="rect">
            <a:avLst/>
          </a:prstGeom>
          <a:noFill/>
          <a:ln w="9525">
            <a:noFill/>
          </a:ln>
        </p:spPr>
        <p:txBody>
          <a:bodyPr/>
          <a:lstStyle>
            <a:lvl1pP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29" name="页脚占位符 1028"/>
          <p:cNvSpPr>
            <a:spLocks noGrp="1"/>
          </p:cNvSpPr>
          <p:nvPr>
            <p:ph type="ftr" sz="quarter" idx="3"/>
          </p:nvPr>
        </p:nvSpPr>
        <p:spPr>
          <a:xfrm>
            <a:off x="3124200" y="4684738"/>
            <a:ext cx="2895600" cy="357250"/>
          </a:xfrm>
          <a:prstGeom prst="rect">
            <a:avLst/>
          </a:prstGeom>
          <a:noFill/>
          <a:ln w="9525">
            <a:noFill/>
          </a:ln>
        </p:spPr>
        <p:txBody>
          <a:bodyPr/>
          <a:lstStyle>
            <a:lvl1pPr algn="ct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30" name="灯片编号占位符 1029"/>
          <p:cNvSpPr>
            <a:spLocks noGrp="1"/>
          </p:cNvSpPr>
          <p:nvPr>
            <p:ph type="sldNum" sz="quarter" idx="4"/>
          </p:nvPr>
        </p:nvSpPr>
        <p:spPr>
          <a:xfrm>
            <a:off x="6553200" y="4684738"/>
            <a:ext cx="2133600" cy="357250"/>
          </a:xfrm>
          <a:prstGeom prst="rect">
            <a:avLst/>
          </a:prstGeom>
          <a:noFill/>
          <a:ln w="9525">
            <a:noFill/>
          </a:ln>
        </p:spPr>
        <p:txBody>
          <a:bodyPr/>
          <a:lstStyle>
            <a:lvl1pPr algn="r">
              <a:defRPr sz="1050"/>
            </a:lvl1pPr>
          </a:lstStyle>
          <a:p>
            <a:pPr lvl="0"/>
            <a:fld id="{9A0DB2DC-4C9A-4742-B13C-FB6460FD3503}" type="slidenum">
              <a:rPr lang="zh-CN" altLang="en-US">
                <a:latin typeface="思源黑体 CN Bold" panose="020B0500000000000000" charset="-122"/>
              </a:rPr>
            </a:fld>
            <a:endParaRPr lang="zh-CN" altLang="en-US">
              <a:latin typeface="思源黑体 CN Bold" panose="020B0500000000000000" charset="-122"/>
            </a:endParaRPr>
          </a:p>
        </p:txBody>
      </p:sp>
      <p:sp>
        <p:nvSpPr>
          <p:cNvPr id="4" name="灯片编号占位符 4"/>
          <p:cNvSpPr>
            <a:spLocks noGrp="1"/>
          </p:cNvSpPr>
          <p:nvPr userDrawn="1"/>
        </p:nvSpPr>
        <p:spPr>
          <a:xfrm>
            <a:off x="8356324" y="4924903"/>
            <a:ext cx="683315" cy="231022"/>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900" smtClean="0">
                <a:solidFill>
                  <a:schemeClr val="bg1"/>
                </a:solidFill>
                <a:latin typeface="思源黑体 CN Bold" panose="020B0500000000000000" charset="-122"/>
                <a:ea typeface="思源黑体 CN Bold" panose="020B0500000000000000" charset="-122"/>
                <a:cs typeface="思源黑体 CN Bold" panose="020B0500000000000000" charset="-122"/>
              </a:rPr>
            </a:fld>
            <a:endParaRPr lang="en-US" altLang="zh-CN" sz="900" dirty="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Lst>
  <p:hf sldNum="0"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思源黑体 CN Bold" panose="020B0500000000000000" charset="-122"/>
          <a:ea typeface="思源黑体 CN Bold" panose="020B0500000000000000" charset="-122"/>
          <a:cs typeface="思源黑体 CN Bold" panose="020B0500000000000000" charset="-122"/>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1pPr>
      <a:lvl2pPr marL="557530" lvl="1" indent="-214630" algn="l" defTabSz="685800" eaLnBrk="1" fontAlgn="base" latinLnBrk="0" hangingPunct="1">
        <a:lnSpc>
          <a:spcPct val="100000"/>
        </a:lnSpc>
        <a:spcBef>
          <a:spcPct val="15000"/>
        </a:spcBef>
        <a:spcAft>
          <a:spcPct val="0"/>
        </a:spcAft>
        <a:buChar char="–"/>
        <a:defRPr sz="21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5pPr>
      <a:lvl6pPr marL="1886585"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9485"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2385"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5285"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685800" lvl="2"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028700" lvl="3"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371600" lvl="4"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1714500" lvl="5"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058035" lvl="6"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2400935" lvl="7"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2743835" lvl="8"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06015"/>
            <a:ext cx="8229600" cy="8574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200360"/>
            <a:ext cx="8229600" cy="3395066"/>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4684738"/>
            <a:ext cx="2133600" cy="357250"/>
          </a:xfrm>
          <a:prstGeom prst="rect">
            <a:avLst/>
          </a:prstGeom>
          <a:noFill/>
          <a:ln w="9525">
            <a:noFill/>
          </a:ln>
        </p:spPr>
        <p:txBody>
          <a:bodyPr/>
          <a:lstStyle>
            <a:lvl1pP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29" name="页脚占位符 1028"/>
          <p:cNvSpPr>
            <a:spLocks noGrp="1"/>
          </p:cNvSpPr>
          <p:nvPr>
            <p:ph type="ftr" sz="quarter" idx="3"/>
          </p:nvPr>
        </p:nvSpPr>
        <p:spPr>
          <a:xfrm>
            <a:off x="3124200" y="4684738"/>
            <a:ext cx="2895600" cy="357250"/>
          </a:xfrm>
          <a:prstGeom prst="rect">
            <a:avLst/>
          </a:prstGeom>
          <a:noFill/>
          <a:ln w="9525">
            <a:noFill/>
          </a:ln>
        </p:spPr>
        <p:txBody>
          <a:bodyPr/>
          <a:lstStyle>
            <a:lvl1pPr algn="ct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30" name="灯片编号占位符 1029"/>
          <p:cNvSpPr>
            <a:spLocks noGrp="1"/>
          </p:cNvSpPr>
          <p:nvPr>
            <p:ph type="sldNum" sz="quarter" idx="4"/>
          </p:nvPr>
        </p:nvSpPr>
        <p:spPr>
          <a:xfrm>
            <a:off x="6553200" y="4684738"/>
            <a:ext cx="2133600" cy="357250"/>
          </a:xfrm>
          <a:prstGeom prst="rect">
            <a:avLst/>
          </a:prstGeom>
          <a:noFill/>
          <a:ln w="9525">
            <a:noFill/>
          </a:ln>
        </p:spPr>
        <p:txBody>
          <a:bodyPr/>
          <a:lstStyle>
            <a:lvl1pPr algn="r">
              <a:defRPr sz="1050"/>
            </a:lvl1pPr>
          </a:lstStyle>
          <a:p>
            <a:pPr lvl="0"/>
            <a:fld id="{9A0DB2DC-4C9A-4742-B13C-FB6460FD3503}" type="slidenum">
              <a:rPr lang="zh-CN" altLang="en-US">
                <a:latin typeface="思源黑体 CN Bold" panose="020B0500000000000000" charset="-122"/>
              </a:rPr>
            </a:fld>
            <a:endParaRPr lang="zh-CN" altLang="en-US">
              <a:latin typeface="思源黑体 CN Bold" panose="020B0500000000000000" charset="-122"/>
            </a:endParaRPr>
          </a:p>
        </p:txBody>
      </p:sp>
      <p:sp>
        <p:nvSpPr>
          <p:cNvPr id="4" name="灯片编号占位符 4"/>
          <p:cNvSpPr>
            <a:spLocks noGrp="1"/>
          </p:cNvSpPr>
          <p:nvPr userDrawn="1"/>
        </p:nvSpPr>
        <p:spPr>
          <a:xfrm>
            <a:off x="8356324" y="4924903"/>
            <a:ext cx="683315" cy="231022"/>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900" smtClean="0">
                <a:solidFill>
                  <a:schemeClr val="bg1"/>
                </a:solidFill>
                <a:latin typeface="思源黑体 CN Bold" panose="020B0500000000000000" charset="-122"/>
                <a:ea typeface="思源黑体 CN Bold" panose="020B0500000000000000" charset="-122"/>
                <a:cs typeface="思源黑体 CN Bold" panose="020B0500000000000000" charset="-122"/>
              </a:rPr>
            </a:fld>
            <a:endParaRPr lang="en-US" altLang="zh-CN" sz="900" dirty="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Lst>
  <p:hf sldNum="0"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思源黑体 CN Bold" panose="020B0500000000000000" charset="-122"/>
          <a:ea typeface="思源黑体 CN Bold" panose="020B0500000000000000" charset="-122"/>
          <a:cs typeface="思源黑体 CN Bold" panose="020B0500000000000000" charset="-122"/>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1pPr>
      <a:lvl2pPr marL="557530" lvl="1" indent="-214630" algn="l" defTabSz="685800" eaLnBrk="1" fontAlgn="base" latinLnBrk="0" hangingPunct="1">
        <a:lnSpc>
          <a:spcPct val="100000"/>
        </a:lnSpc>
        <a:spcBef>
          <a:spcPct val="15000"/>
        </a:spcBef>
        <a:spcAft>
          <a:spcPct val="0"/>
        </a:spcAft>
        <a:buChar char="–"/>
        <a:defRPr sz="21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5pPr>
      <a:lvl6pPr marL="1886585"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9485"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2385"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5285"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685800" lvl="2"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028700" lvl="3"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371600" lvl="4"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1714500" lvl="5"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058035" lvl="6"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2400935" lvl="7"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2743835" lvl="8"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06015"/>
            <a:ext cx="8229600" cy="8574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200360"/>
            <a:ext cx="8229600" cy="3395066"/>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4684738"/>
            <a:ext cx="2133600" cy="357250"/>
          </a:xfrm>
          <a:prstGeom prst="rect">
            <a:avLst/>
          </a:prstGeom>
          <a:noFill/>
          <a:ln w="9525">
            <a:noFill/>
          </a:ln>
        </p:spPr>
        <p:txBody>
          <a:bodyPr/>
          <a:lstStyle>
            <a:lvl1pP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29" name="页脚占位符 1028"/>
          <p:cNvSpPr>
            <a:spLocks noGrp="1"/>
          </p:cNvSpPr>
          <p:nvPr>
            <p:ph type="ftr" sz="quarter" idx="3"/>
          </p:nvPr>
        </p:nvSpPr>
        <p:spPr>
          <a:xfrm>
            <a:off x="3124200" y="4684738"/>
            <a:ext cx="2895600" cy="357250"/>
          </a:xfrm>
          <a:prstGeom prst="rect">
            <a:avLst/>
          </a:prstGeom>
          <a:noFill/>
          <a:ln w="9525">
            <a:noFill/>
          </a:ln>
        </p:spPr>
        <p:txBody>
          <a:bodyPr/>
          <a:lstStyle>
            <a:lvl1pPr algn="ct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30" name="灯片编号占位符 1029"/>
          <p:cNvSpPr>
            <a:spLocks noGrp="1"/>
          </p:cNvSpPr>
          <p:nvPr>
            <p:ph type="sldNum" sz="quarter" idx="4"/>
          </p:nvPr>
        </p:nvSpPr>
        <p:spPr>
          <a:xfrm>
            <a:off x="6553200" y="4684738"/>
            <a:ext cx="2133600" cy="357250"/>
          </a:xfrm>
          <a:prstGeom prst="rect">
            <a:avLst/>
          </a:prstGeom>
          <a:noFill/>
          <a:ln w="9525">
            <a:noFill/>
          </a:ln>
        </p:spPr>
        <p:txBody>
          <a:bodyPr/>
          <a:lstStyle>
            <a:lvl1pPr algn="r">
              <a:defRPr sz="1050"/>
            </a:lvl1pPr>
          </a:lstStyle>
          <a:p>
            <a:pPr lvl="0"/>
            <a:fld id="{9A0DB2DC-4C9A-4742-B13C-FB6460FD3503}" type="slidenum">
              <a:rPr lang="zh-CN" altLang="en-US">
                <a:latin typeface="思源黑体 CN Bold" panose="020B0500000000000000" charset="-122"/>
              </a:rPr>
            </a:fld>
            <a:endParaRPr lang="zh-CN" altLang="en-US">
              <a:latin typeface="思源黑体 CN Bold" panose="020B0500000000000000" charset="-122"/>
            </a:endParaRPr>
          </a:p>
        </p:txBody>
      </p:sp>
      <p:sp>
        <p:nvSpPr>
          <p:cNvPr id="4" name="灯片编号占位符 4"/>
          <p:cNvSpPr>
            <a:spLocks noGrp="1"/>
          </p:cNvSpPr>
          <p:nvPr userDrawn="1"/>
        </p:nvSpPr>
        <p:spPr>
          <a:xfrm>
            <a:off x="8356324" y="4924903"/>
            <a:ext cx="683315" cy="231022"/>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900" smtClean="0">
                <a:solidFill>
                  <a:schemeClr val="bg1"/>
                </a:solidFill>
                <a:latin typeface="思源黑体 CN Bold" panose="020B0500000000000000" charset="-122"/>
                <a:ea typeface="思源黑体 CN Bold" panose="020B0500000000000000" charset="-122"/>
                <a:cs typeface="思源黑体 CN Bold" panose="020B0500000000000000" charset="-122"/>
              </a:rPr>
            </a:fld>
            <a:endParaRPr lang="en-US" altLang="zh-CN" sz="900" dirty="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Lst>
  <p:hf sldNum="0"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思源黑体 CN Bold" panose="020B0500000000000000" charset="-122"/>
          <a:ea typeface="思源黑体 CN Bold" panose="020B0500000000000000" charset="-122"/>
          <a:cs typeface="思源黑体 CN Bold" panose="020B0500000000000000" charset="-122"/>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1pPr>
      <a:lvl2pPr marL="557530" lvl="1" indent="-214630" algn="l" defTabSz="685800" eaLnBrk="1" fontAlgn="base" latinLnBrk="0" hangingPunct="1">
        <a:lnSpc>
          <a:spcPct val="100000"/>
        </a:lnSpc>
        <a:spcBef>
          <a:spcPct val="15000"/>
        </a:spcBef>
        <a:spcAft>
          <a:spcPct val="0"/>
        </a:spcAft>
        <a:buChar char="–"/>
        <a:defRPr sz="21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5pPr>
      <a:lvl6pPr marL="1886585"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9485"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2385"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5285"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685800" lvl="2"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028700" lvl="3"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371600" lvl="4"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1714500" lvl="5"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058035" lvl="6"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2400935" lvl="7"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2743835" lvl="8"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06015"/>
            <a:ext cx="8229600" cy="857400"/>
          </a:xfrm>
          <a:prstGeom prst="rect">
            <a:avLst/>
          </a:prstGeom>
          <a:noFill/>
          <a:ln w="9525">
            <a:noFill/>
          </a:ln>
        </p:spPr>
        <p:txBody>
          <a:bodyPr anchor="ctr" anchorCtr="0"/>
          <a:lstStyle/>
          <a:p>
            <a:pPr lvl="0"/>
            <a:r>
              <a:rPr lang="zh-CN" altLang="en-US"/>
              <a:t>单击此处编辑母版标题样式</a:t>
            </a:r>
            <a:endParaRPr lang="zh-CN" altLang="en-US"/>
          </a:p>
        </p:txBody>
      </p:sp>
      <p:sp>
        <p:nvSpPr>
          <p:cNvPr id="1027" name="文本占位符 1026"/>
          <p:cNvSpPr>
            <a:spLocks noGrp="1"/>
          </p:cNvSpPr>
          <p:nvPr>
            <p:ph type="body" idx="1"/>
          </p:nvPr>
        </p:nvSpPr>
        <p:spPr>
          <a:xfrm>
            <a:off x="457200" y="1200360"/>
            <a:ext cx="8229600" cy="3395066"/>
          </a:xfrm>
          <a:prstGeom prst="rect">
            <a:avLst/>
          </a:prstGeom>
          <a:noFill/>
          <a:ln w="9525">
            <a:noFill/>
          </a:ln>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457200" y="4684738"/>
            <a:ext cx="2133600" cy="357250"/>
          </a:xfrm>
          <a:prstGeom prst="rect">
            <a:avLst/>
          </a:prstGeom>
          <a:noFill/>
          <a:ln w="9525">
            <a:noFill/>
          </a:ln>
        </p:spPr>
        <p:txBody>
          <a:bodyPr/>
          <a:lstStyle>
            <a:lvl1pP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29" name="页脚占位符 1028"/>
          <p:cNvSpPr>
            <a:spLocks noGrp="1"/>
          </p:cNvSpPr>
          <p:nvPr>
            <p:ph type="ftr" sz="quarter" idx="3"/>
          </p:nvPr>
        </p:nvSpPr>
        <p:spPr>
          <a:xfrm>
            <a:off x="3124200" y="4684738"/>
            <a:ext cx="2895600" cy="357250"/>
          </a:xfrm>
          <a:prstGeom prst="rect">
            <a:avLst/>
          </a:prstGeom>
          <a:noFill/>
          <a:ln w="9525">
            <a:noFill/>
          </a:ln>
        </p:spPr>
        <p:txBody>
          <a:bodyPr/>
          <a:lstStyle>
            <a:lvl1pPr algn="ctr">
              <a:defRPr sz="1050">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defRPr>
            </a:lvl1pPr>
          </a:lstStyle>
          <a:p>
            <a:pPr lvl="0"/>
            <a:endParaRPr lang="zh-CN" altLang="en-US"/>
          </a:p>
        </p:txBody>
      </p:sp>
      <p:sp>
        <p:nvSpPr>
          <p:cNvPr id="1030" name="灯片编号占位符 1029"/>
          <p:cNvSpPr>
            <a:spLocks noGrp="1"/>
          </p:cNvSpPr>
          <p:nvPr>
            <p:ph type="sldNum" sz="quarter" idx="4"/>
          </p:nvPr>
        </p:nvSpPr>
        <p:spPr>
          <a:xfrm>
            <a:off x="6553200" y="4684738"/>
            <a:ext cx="2133600" cy="357250"/>
          </a:xfrm>
          <a:prstGeom prst="rect">
            <a:avLst/>
          </a:prstGeom>
          <a:noFill/>
          <a:ln w="9525">
            <a:noFill/>
          </a:ln>
        </p:spPr>
        <p:txBody>
          <a:bodyPr/>
          <a:lstStyle>
            <a:lvl1pPr algn="r">
              <a:defRPr sz="1050"/>
            </a:lvl1pPr>
          </a:lstStyle>
          <a:p>
            <a:pPr lvl="0"/>
            <a:fld id="{9A0DB2DC-4C9A-4742-B13C-FB6460FD3503}" type="slidenum">
              <a:rPr lang="zh-CN" altLang="en-US">
                <a:latin typeface="思源黑体 CN Bold" panose="020B0500000000000000" charset="-122"/>
              </a:rPr>
            </a:fld>
            <a:endParaRPr lang="zh-CN" altLang="en-US">
              <a:latin typeface="思源黑体 CN Bold" panose="020B0500000000000000" charset="-122"/>
            </a:endParaRPr>
          </a:p>
        </p:txBody>
      </p:sp>
      <p:sp>
        <p:nvSpPr>
          <p:cNvPr id="4" name="灯片编号占位符 4"/>
          <p:cNvSpPr>
            <a:spLocks noGrp="1"/>
          </p:cNvSpPr>
          <p:nvPr userDrawn="1"/>
        </p:nvSpPr>
        <p:spPr>
          <a:xfrm>
            <a:off x="8356324" y="4924903"/>
            <a:ext cx="683315" cy="231022"/>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900" smtClean="0">
                <a:solidFill>
                  <a:schemeClr val="bg1"/>
                </a:solidFill>
                <a:latin typeface="思源黑体 CN Bold" panose="020B0500000000000000" charset="-122"/>
                <a:ea typeface="思源黑体 CN Bold" panose="020B0500000000000000" charset="-122"/>
                <a:cs typeface="思源黑体 CN Bold" panose="020B0500000000000000" charset="-122"/>
              </a:rPr>
            </a:fld>
            <a:endParaRPr lang="en-US" altLang="zh-CN" sz="900" dirty="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Lst>
  <p:hf sldNum="0" hdr="0" ftr="0" dt="0"/>
  <p:txStyles>
    <p:titleStyle>
      <a:lvl1pPr marL="0" lvl="0" indent="0" algn="ctr" defTabSz="685800" eaLnBrk="1" fontAlgn="base" latinLnBrk="0" hangingPunct="1">
        <a:lnSpc>
          <a:spcPct val="100000"/>
        </a:lnSpc>
        <a:spcBef>
          <a:spcPct val="0"/>
        </a:spcBef>
        <a:spcAft>
          <a:spcPct val="0"/>
        </a:spcAft>
        <a:buNone/>
        <a:defRPr sz="3300" b="0" i="0" u="none" kern="1200" baseline="0">
          <a:solidFill>
            <a:schemeClr val="tx2"/>
          </a:solidFill>
          <a:latin typeface="思源黑体 CN Bold" panose="020B0500000000000000" charset="-122"/>
          <a:ea typeface="思源黑体 CN Bold" panose="020B0500000000000000" charset="-122"/>
          <a:cs typeface="思源黑体 CN Bold" panose="020B0500000000000000" charset="-122"/>
        </a:defRPr>
      </a:lvl1pPr>
    </p:titleStyle>
    <p:bodyStyle>
      <a:lvl1pPr marL="257175" lvl="0" indent="-257175" algn="l" defTabSz="685800" eaLnBrk="1" fontAlgn="base" latinLnBrk="0" hangingPunct="1">
        <a:lnSpc>
          <a:spcPct val="100000"/>
        </a:lnSpc>
        <a:spcBef>
          <a:spcPct val="15000"/>
        </a:spcBef>
        <a:spcAft>
          <a:spcPct val="0"/>
        </a:spcAft>
        <a:buChar char="•"/>
        <a:defRPr sz="24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1pPr>
      <a:lvl2pPr marL="557530" lvl="1" indent="-214630" algn="l" defTabSz="685800" eaLnBrk="1" fontAlgn="base" latinLnBrk="0" hangingPunct="1">
        <a:lnSpc>
          <a:spcPct val="100000"/>
        </a:lnSpc>
        <a:spcBef>
          <a:spcPct val="15000"/>
        </a:spcBef>
        <a:spcAft>
          <a:spcPct val="0"/>
        </a:spcAft>
        <a:buChar char="–"/>
        <a:defRPr sz="21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2pPr>
      <a:lvl3pPr marL="857250" lvl="2" indent="-171450" algn="l" defTabSz="685800" eaLnBrk="1" fontAlgn="base" latinLnBrk="0" hangingPunct="1">
        <a:lnSpc>
          <a:spcPct val="100000"/>
        </a:lnSpc>
        <a:spcBef>
          <a:spcPct val="15000"/>
        </a:spcBef>
        <a:spcAft>
          <a:spcPct val="0"/>
        </a:spcAft>
        <a:buChar char="•"/>
        <a:defRPr sz="18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3pPr>
      <a:lvl4pPr marL="1200150" lvl="3"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4pPr>
      <a:lvl5pPr marL="1543050" lvl="4"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思源黑体 CN Bold" panose="020B0500000000000000" charset="-122"/>
          <a:ea typeface="思源黑体 CN Bold" panose="020B0500000000000000" charset="-122"/>
          <a:cs typeface="思源黑体 CN Bold" panose="020B0500000000000000" charset="-122"/>
        </a:defRPr>
      </a:lvl5pPr>
      <a:lvl6pPr marL="1886585" lvl="5"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6pPr>
      <a:lvl7pPr marL="2229485" lvl="6"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7pPr>
      <a:lvl8pPr marL="2572385" lvl="7"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8pPr>
      <a:lvl9pPr marL="2915285" lvl="8" indent="-171450" algn="l" defTabSz="685800" eaLnBrk="1" fontAlgn="base" latinLnBrk="0" hangingPunct="1">
        <a:lnSpc>
          <a:spcPct val="100000"/>
        </a:lnSpc>
        <a:spcBef>
          <a:spcPct val="15000"/>
        </a:spcBef>
        <a:spcAft>
          <a:spcPct val="0"/>
        </a:spcAft>
        <a:buChar char="»"/>
        <a:defRPr sz="1500" b="0" i="0" u="none" kern="1200" baseline="0">
          <a:solidFill>
            <a:schemeClr val="tx1"/>
          </a:solidFill>
          <a:latin typeface="+mn-lt"/>
          <a:ea typeface="+mn-ea"/>
          <a:cs typeface="+mn-cs"/>
        </a:defRPr>
      </a:lvl9pPr>
    </p:bodyStyle>
    <p:otherStyle>
      <a:lvl1pPr marL="0" lvl="0" indent="0" algn="l" defTabSz="685800" eaLnBrk="1" fontAlgn="base" latinLnBrk="0" hangingPunct="1">
        <a:lnSpc>
          <a:spcPct val="100000"/>
        </a:lnSpc>
        <a:spcBef>
          <a:spcPct val="0"/>
        </a:spcBef>
        <a:spcAft>
          <a:spcPct val="0"/>
        </a:spcAft>
        <a:buNone/>
        <a:defRPr sz="1350" b="0" i="0" u="none"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685800" lvl="2"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028700" lvl="3"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371600" lvl="4"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1714500" lvl="5"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058035" lvl="6"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2400935" lvl="7"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2743835" lvl="8" indent="0" algn="l" defTabSz="6858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595.xml"/><Relationship Id="rId2" Type="http://schemas.openxmlformats.org/officeDocument/2006/relationships/tags" Target="../tags/tag594.xml"/><Relationship Id="rId1" Type="http://schemas.openxmlformats.org/officeDocument/2006/relationships/tags" Target="../tags/tag593.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3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655.xml"/></Relationships>
</file>

<file path=ppt/slides/_rels/slide12.xml.rels><?xml version="1.0" encoding="UTF-8" standalone="yes"?>
<Relationships xmlns="http://schemas.openxmlformats.org/package/2006/relationships"><Relationship Id="rId9" Type="http://schemas.openxmlformats.org/officeDocument/2006/relationships/tags" Target="../tags/tag662.xml"/><Relationship Id="rId8" Type="http://schemas.openxmlformats.org/officeDocument/2006/relationships/tags" Target="../tags/tag661.xml"/><Relationship Id="rId7" Type="http://schemas.openxmlformats.org/officeDocument/2006/relationships/tags" Target="../tags/tag660.xml"/><Relationship Id="rId6" Type="http://schemas.openxmlformats.org/officeDocument/2006/relationships/tags" Target="../tags/tag659.xml"/><Relationship Id="rId5" Type="http://schemas.openxmlformats.org/officeDocument/2006/relationships/image" Target="../media/image41.png"/><Relationship Id="rId4" Type="http://schemas.openxmlformats.org/officeDocument/2006/relationships/tags" Target="../tags/tag658.xml"/><Relationship Id="rId3" Type="http://schemas.openxmlformats.org/officeDocument/2006/relationships/image" Target="../media/image40.png"/><Relationship Id="rId25" Type="http://schemas.openxmlformats.org/officeDocument/2006/relationships/notesSlide" Target="../notesSlides/notesSlide8.xml"/><Relationship Id="rId24" Type="http://schemas.openxmlformats.org/officeDocument/2006/relationships/slideLayout" Target="../slideLayouts/slideLayout101.xml"/><Relationship Id="rId23" Type="http://schemas.openxmlformats.org/officeDocument/2006/relationships/tags" Target="../tags/tag676.xml"/><Relationship Id="rId22" Type="http://schemas.openxmlformats.org/officeDocument/2006/relationships/tags" Target="../tags/tag675.xml"/><Relationship Id="rId21" Type="http://schemas.openxmlformats.org/officeDocument/2006/relationships/tags" Target="../tags/tag674.xml"/><Relationship Id="rId20" Type="http://schemas.openxmlformats.org/officeDocument/2006/relationships/tags" Target="../tags/tag673.xml"/><Relationship Id="rId2" Type="http://schemas.openxmlformats.org/officeDocument/2006/relationships/tags" Target="../tags/tag657.xml"/><Relationship Id="rId19" Type="http://schemas.openxmlformats.org/officeDocument/2006/relationships/tags" Target="../tags/tag672.xml"/><Relationship Id="rId18" Type="http://schemas.openxmlformats.org/officeDocument/2006/relationships/tags" Target="../tags/tag671.xml"/><Relationship Id="rId17" Type="http://schemas.openxmlformats.org/officeDocument/2006/relationships/tags" Target="../tags/tag670.xml"/><Relationship Id="rId16" Type="http://schemas.openxmlformats.org/officeDocument/2006/relationships/tags" Target="../tags/tag669.xml"/><Relationship Id="rId15" Type="http://schemas.openxmlformats.org/officeDocument/2006/relationships/tags" Target="../tags/tag668.xml"/><Relationship Id="rId14" Type="http://schemas.openxmlformats.org/officeDocument/2006/relationships/tags" Target="../tags/tag667.xml"/><Relationship Id="rId13" Type="http://schemas.openxmlformats.org/officeDocument/2006/relationships/tags" Target="../tags/tag666.xml"/><Relationship Id="rId12" Type="http://schemas.openxmlformats.org/officeDocument/2006/relationships/tags" Target="../tags/tag665.xml"/><Relationship Id="rId11" Type="http://schemas.openxmlformats.org/officeDocument/2006/relationships/tags" Target="../tags/tag664.xml"/><Relationship Id="rId10" Type="http://schemas.openxmlformats.org/officeDocument/2006/relationships/tags" Target="../tags/tag663.xml"/><Relationship Id="rId1" Type="http://schemas.openxmlformats.org/officeDocument/2006/relationships/tags" Target="../tags/tag656.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8.xml"/><Relationship Id="rId2" Type="http://schemas.openxmlformats.org/officeDocument/2006/relationships/image" Target="../media/image43.png"/><Relationship Id="rId1" Type="http://schemas.openxmlformats.org/officeDocument/2006/relationships/image" Target="../media/image42.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08.xml"/><Relationship Id="rId2" Type="http://schemas.openxmlformats.org/officeDocument/2006/relationships/image" Target="../media/image45.png"/><Relationship Id="rId1" Type="http://schemas.openxmlformats.org/officeDocument/2006/relationships/image" Target="../media/image44.png"/></Relationships>
</file>

<file path=ppt/slides/_rels/slide15.xml.rels><?xml version="1.0" encoding="UTF-8" standalone="yes"?>
<Relationships xmlns="http://schemas.openxmlformats.org/package/2006/relationships"><Relationship Id="rId9" Type="http://schemas.openxmlformats.org/officeDocument/2006/relationships/tags" Target="../tags/tag681.xml"/><Relationship Id="rId8" Type="http://schemas.openxmlformats.org/officeDocument/2006/relationships/image" Target="../media/image49.png"/><Relationship Id="rId7" Type="http://schemas.openxmlformats.org/officeDocument/2006/relationships/tags" Target="../tags/tag680.xml"/><Relationship Id="rId6" Type="http://schemas.openxmlformats.org/officeDocument/2006/relationships/image" Target="../media/image48.png"/><Relationship Id="rId5" Type="http://schemas.openxmlformats.org/officeDocument/2006/relationships/tags" Target="../tags/tag679.xml"/><Relationship Id="rId4" Type="http://schemas.openxmlformats.org/officeDocument/2006/relationships/image" Target="../media/image47.png"/><Relationship Id="rId3" Type="http://schemas.openxmlformats.org/officeDocument/2006/relationships/tags" Target="../tags/tag678.xml"/><Relationship Id="rId25" Type="http://schemas.openxmlformats.org/officeDocument/2006/relationships/notesSlide" Target="../notesSlides/notesSlide11.xml"/><Relationship Id="rId24" Type="http://schemas.openxmlformats.org/officeDocument/2006/relationships/slideLayout" Target="../slideLayouts/slideLayout45.xml"/><Relationship Id="rId23" Type="http://schemas.openxmlformats.org/officeDocument/2006/relationships/tags" Target="../tags/tag692.xml"/><Relationship Id="rId22" Type="http://schemas.openxmlformats.org/officeDocument/2006/relationships/tags" Target="../tags/tag691.xml"/><Relationship Id="rId21" Type="http://schemas.openxmlformats.org/officeDocument/2006/relationships/tags" Target="../tags/tag690.xml"/><Relationship Id="rId20" Type="http://schemas.openxmlformats.org/officeDocument/2006/relationships/tags" Target="../tags/tag689.xml"/><Relationship Id="rId2" Type="http://schemas.openxmlformats.org/officeDocument/2006/relationships/image" Target="../media/image46.png"/><Relationship Id="rId19" Type="http://schemas.openxmlformats.org/officeDocument/2006/relationships/tags" Target="../tags/tag688.xml"/><Relationship Id="rId18" Type="http://schemas.openxmlformats.org/officeDocument/2006/relationships/tags" Target="../tags/tag687.xml"/><Relationship Id="rId17" Type="http://schemas.openxmlformats.org/officeDocument/2006/relationships/tags" Target="../tags/tag686.xml"/><Relationship Id="rId16" Type="http://schemas.openxmlformats.org/officeDocument/2006/relationships/image" Target="../media/image52.jpeg"/><Relationship Id="rId15" Type="http://schemas.openxmlformats.org/officeDocument/2006/relationships/tags" Target="../tags/tag685.xml"/><Relationship Id="rId14" Type="http://schemas.openxmlformats.org/officeDocument/2006/relationships/tags" Target="../tags/tag684.xml"/><Relationship Id="rId13" Type="http://schemas.openxmlformats.org/officeDocument/2006/relationships/image" Target="../media/image51.png"/><Relationship Id="rId12" Type="http://schemas.openxmlformats.org/officeDocument/2006/relationships/tags" Target="../tags/tag683.xml"/><Relationship Id="rId11" Type="http://schemas.openxmlformats.org/officeDocument/2006/relationships/tags" Target="../tags/tag682.xml"/><Relationship Id="rId10" Type="http://schemas.openxmlformats.org/officeDocument/2006/relationships/image" Target="../media/image50.png"/><Relationship Id="rId1" Type="http://schemas.openxmlformats.org/officeDocument/2006/relationships/tags" Target="../tags/tag67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693.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2.xml"/><Relationship Id="rId2" Type="http://schemas.openxmlformats.org/officeDocument/2006/relationships/image" Target="../media/image54.png"/><Relationship Id="rId1"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4.xml"/><Relationship Id="rId1" Type="http://schemas.openxmlformats.org/officeDocument/2006/relationships/image" Target="../media/image55.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image" Target="../media/image63.png"/><Relationship Id="rId7" Type="http://schemas.openxmlformats.org/officeDocument/2006/relationships/image" Target="../media/image62.png"/><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0" Type="http://schemas.openxmlformats.org/officeDocument/2006/relationships/notesSlide" Target="../notesSlides/notesSlide14.xml"/><Relationship Id="rId1" Type="http://schemas.openxmlformats.org/officeDocument/2006/relationships/image" Target="../media/image56.png"/></Relationships>
</file>

<file path=ppt/slides/_rels/slide2.xml.rels><?xml version="1.0" encoding="UTF-8" standalone="yes"?>
<Relationships xmlns="http://schemas.openxmlformats.org/package/2006/relationships"><Relationship Id="rId9" Type="http://schemas.openxmlformats.org/officeDocument/2006/relationships/tags" Target="../tags/tag604.xml"/><Relationship Id="rId8" Type="http://schemas.openxmlformats.org/officeDocument/2006/relationships/tags" Target="../tags/tag603.xml"/><Relationship Id="rId7" Type="http://schemas.openxmlformats.org/officeDocument/2006/relationships/tags" Target="../tags/tag602.xml"/><Relationship Id="rId6" Type="http://schemas.openxmlformats.org/officeDocument/2006/relationships/tags" Target="../tags/tag601.xml"/><Relationship Id="rId5" Type="http://schemas.openxmlformats.org/officeDocument/2006/relationships/tags" Target="../tags/tag600.xml"/><Relationship Id="rId4" Type="http://schemas.openxmlformats.org/officeDocument/2006/relationships/tags" Target="../tags/tag599.xml"/><Relationship Id="rId3" Type="http://schemas.openxmlformats.org/officeDocument/2006/relationships/tags" Target="../tags/tag598.xml"/><Relationship Id="rId2" Type="http://schemas.openxmlformats.org/officeDocument/2006/relationships/tags" Target="../tags/tag597.xml"/><Relationship Id="rId15" Type="http://schemas.openxmlformats.org/officeDocument/2006/relationships/notesSlide" Target="../notesSlides/notesSlide2.xml"/><Relationship Id="rId14" Type="http://schemas.openxmlformats.org/officeDocument/2006/relationships/slideLayout" Target="../slideLayouts/slideLayout2.xml"/><Relationship Id="rId13" Type="http://schemas.openxmlformats.org/officeDocument/2006/relationships/tags" Target="../tags/tag608.xml"/><Relationship Id="rId12" Type="http://schemas.openxmlformats.org/officeDocument/2006/relationships/tags" Target="../tags/tag607.xml"/><Relationship Id="rId11" Type="http://schemas.openxmlformats.org/officeDocument/2006/relationships/tags" Target="../tags/tag606.xml"/><Relationship Id="rId10" Type="http://schemas.openxmlformats.org/officeDocument/2006/relationships/tags" Target="../tags/tag605.xml"/><Relationship Id="rId1" Type="http://schemas.openxmlformats.org/officeDocument/2006/relationships/tags" Target="../tags/tag596.xml"/></Relationships>
</file>

<file path=ppt/slides/_rels/slide20.xml.rels><?xml version="1.0" encoding="UTF-8" standalone="yes"?>
<Relationships xmlns="http://schemas.openxmlformats.org/package/2006/relationships"><Relationship Id="rId9" Type="http://schemas.openxmlformats.org/officeDocument/2006/relationships/tags" Target="../tags/tag699.xml"/><Relationship Id="rId8" Type="http://schemas.openxmlformats.org/officeDocument/2006/relationships/image" Target="../media/image66.png"/><Relationship Id="rId7" Type="http://schemas.openxmlformats.org/officeDocument/2006/relationships/tags" Target="../tags/tag698.xml"/><Relationship Id="rId6" Type="http://schemas.openxmlformats.org/officeDocument/2006/relationships/tags" Target="../tags/tag697.xml"/><Relationship Id="rId5" Type="http://schemas.openxmlformats.org/officeDocument/2006/relationships/tags" Target="../tags/tag696.xml"/><Relationship Id="rId4" Type="http://schemas.openxmlformats.org/officeDocument/2006/relationships/tags" Target="../tags/tag695.xml"/><Relationship Id="rId3" Type="http://schemas.openxmlformats.org/officeDocument/2006/relationships/image" Target="../media/image65.png"/><Relationship Id="rId20" Type="http://schemas.openxmlformats.org/officeDocument/2006/relationships/notesSlide" Target="../notesSlides/notesSlide15.xml"/><Relationship Id="rId2" Type="http://schemas.openxmlformats.org/officeDocument/2006/relationships/tags" Target="../tags/tag694.xml"/><Relationship Id="rId19" Type="http://schemas.openxmlformats.org/officeDocument/2006/relationships/slideLayout" Target="../slideLayouts/slideLayout66.xml"/><Relationship Id="rId18" Type="http://schemas.openxmlformats.org/officeDocument/2006/relationships/tags" Target="../tags/tag708.xml"/><Relationship Id="rId17" Type="http://schemas.openxmlformats.org/officeDocument/2006/relationships/tags" Target="../tags/tag707.xml"/><Relationship Id="rId16" Type="http://schemas.openxmlformats.org/officeDocument/2006/relationships/tags" Target="../tags/tag706.xml"/><Relationship Id="rId15" Type="http://schemas.openxmlformats.org/officeDocument/2006/relationships/tags" Target="../tags/tag705.xml"/><Relationship Id="rId14" Type="http://schemas.openxmlformats.org/officeDocument/2006/relationships/tags" Target="../tags/tag704.xml"/><Relationship Id="rId13" Type="http://schemas.openxmlformats.org/officeDocument/2006/relationships/tags" Target="../tags/tag703.xml"/><Relationship Id="rId12" Type="http://schemas.openxmlformats.org/officeDocument/2006/relationships/tags" Target="../tags/tag702.xml"/><Relationship Id="rId11" Type="http://schemas.openxmlformats.org/officeDocument/2006/relationships/tags" Target="../tags/tag701.xml"/><Relationship Id="rId10" Type="http://schemas.openxmlformats.org/officeDocument/2006/relationships/tags" Target="../tags/tag700.xml"/><Relationship Id="rId1" Type="http://schemas.openxmlformats.org/officeDocument/2006/relationships/image" Target="../media/image64.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709.xml"/></Relationships>
</file>

<file path=ppt/slides/_rels/slide22.xml.rels><?xml version="1.0" encoding="UTF-8" standalone="yes"?>
<Relationships xmlns="http://schemas.openxmlformats.org/package/2006/relationships"><Relationship Id="rId9" Type="http://schemas.openxmlformats.org/officeDocument/2006/relationships/tags" Target="../tags/tag718.xml"/><Relationship Id="rId8" Type="http://schemas.openxmlformats.org/officeDocument/2006/relationships/tags" Target="../tags/tag717.xml"/><Relationship Id="rId7" Type="http://schemas.openxmlformats.org/officeDocument/2006/relationships/tags" Target="../tags/tag716.xml"/><Relationship Id="rId6" Type="http://schemas.openxmlformats.org/officeDocument/2006/relationships/tags" Target="../tags/tag715.xml"/><Relationship Id="rId5" Type="http://schemas.openxmlformats.org/officeDocument/2006/relationships/tags" Target="../tags/tag714.xml"/><Relationship Id="rId4" Type="http://schemas.openxmlformats.org/officeDocument/2006/relationships/tags" Target="../tags/tag713.xml"/><Relationship Id="rId3" Type="http://schemas.openxmlformats.org/officeDocument/2006/relationships/tags" Target="../tags/tag712.xml"/><Relationship Id="rId20" Type="http://schemas.openxmlformats.org/officeDocument/2006/relationships/notesSlide" Target="../notesSlides/notesSlide16.xml"/><Relationship Id="rId2" Type="http://schemas.openxmlformats.org/officeDocument/2006/relationships/tags" Target="../tags/tag711.xml"/><Relationship Id="rId19" Type="http://schemas.openxmlformats.org/officeDocument/2006/relationships/slideLayout" Target="../slideLayouts/slideLayout73.xml"/><Relationship Id="rId18" Type="http://schemas.openxmlformats.org/officeDocument/2006/relationships/tags" Target="../tags/tag727.xml"/><Relationship Id="rId17" Type="http://schemas.openxmlformats.org/officeDocument/2006/relationships/tags" Target="../tags/tag726.xml"/><Relationship Id="rId16" Type="http://schemas.openxmlformats.org/officeDocument/2006/relationships/tags" Target="../tags/tag725.xml"/><Relationship Id="rId15" Type="http://schemas.openxmlformats.org/officeDocument/2006/relationships/tags" Target="../tags/tag724.xml"/><Relationship Id="rId14" Type="http://schemas.openxmlformats.org/officeDocument/2006/relationships/tags" Target="../tags/tag723.xml"/><Relationship Id="rId13" Type="http://schemas.openxmlformats.org/officeDocument/2006/relationships/tags" Target="../tags/tag722.xml"/><Relationship Id="rId12" Type="http://schemas.openxmlformats.org/officeDocument/2006/relationships/tags" Target="../tags/tag721.xml"/><Relationship Id="rId11" Type="http://schemas.openxmlformats.org/officeDocument/2006/relationships/tags" Target="../tags/tag720.xml"/><Relationship Id="rId10" Type="http://schemas.openxmlformats.org/officeDocument/2006/relationships/tags" Target="../tags/tag719.xml"/><Relationship Id="rId1" Type="http://schemas.openxmlformats.org/officeDocument/2006/relationships/tags" Target="../tags/tag710.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80.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609.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87.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10.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0.xml"/><Relationship Id="rId2" Type="http://schemas.openxmlformats.org/officeDocument/2006/relationships/image" Target="../media/image27.png"/><Relationship Id="rId1" Type="http://schemas.openxmlformats.org/officeDocument/2006/relationships/image" Target="../media/image26.png"/></Relationships>
</file>

<file path=ppt/slides/_rels/slide7.xml.rels><?xml version="1.0" encoding="UTF-8" standalone="yes"?>
<Relationships xmlns="http://schemas.openxmlformats.org/package/2006/relationships"><Relationship Id="rId9" Type="http://schemas.openxmlformats.org/officeDocument/2006/relationships/tags" Target="../tags/tag617.xml"/><Relationship Id="rId8" Type="http://schemas.openxmlformats.org/officeDocument/2006/relationships/tags" Target="../tags/tag616.xml"/><Relationship Id="rId7" Type="http://schemas.openxmlformats.org/officeDocument/2006/relationships/image" Target="../media/image29.png"/><Relationship Id="rId6" Type="http://schemas.openxmlformats.org/officeDocument/2006/relationships/tags" Target="../tags/tag615.xml"/><Relationship Id="rId5" Type="http://schemas.openxmlformats.org/officeDocument/2006/relationships/tags" Target="../tags/tag614.xml"/><Relationship Id="rId4" Type="http://schemas.openxmlformats.org/officeDocument/2006/relationships/image" Target="../media/image28.png"/><Relationship Id="rId33" Type="http://schemas.openxmlformats.org/officeDocument/2006/relationships/notesSlide" Target="../notesSlides/notesSlide5.xml"/><Relationship Id="rId32" Type="http://schemas.openxmlformats.org/officeDocument/2006/relationships/slideLayout" Target="../slideLayouts/slideLayout17.xml"/><Relationship Id="rId31" Type="http://schemas.openxmlformats.org/officeDocument/2006/relationships/tags" Target="../tags/tag637.xml"/><Relationship Id="rId30" Type="http://schemas.openxmlformats.org/officeDocument/2006/relationships/tags" Target="../tags/tag636.xml"/><Relationship Id="rId3" Type="http://schemas.openxmlformats.org/officeDocument/2006/relationships/tags" Target="../tags/tag613.xml"/><Relationship Id="rId29" Type="http://schemas.openxmlformats.org/officeDocument/2006/relationships/tags" Target="../tags/tag635.xml"/><Relationship Id="rId28" Type="http://schemas.openxmlformats.org/officeDocument/2006/relationships/tags" Target="../tags/tag634.xml"/><Relationship Id="rId27" Type="http://schemas.openxmlformats.org/officeDocument/2006/relationships/tags" Target="../tags/tag633.xml"/><Relationship Id="rId26" Type="http://schemas.openxmlformats.org/officeDocument/2006/relationships/tags" Target="../tags/tag632.xml"/><Relationship Id="rId25" Type="http://schemas.openxmlformats.org/officeDocument/2006/relationships/tags" Target="../tags/tag631.xml"/><Relationship Id="rId24" Type="http://schemas.openxmlformats.org/officeDocument/2006/relationships/tags" Target="../tags/tag630.xml"/><Relationship Id="rId23" Type="http://schemas.openxmlformats.org/officeDocument/2006/relationships/tags" Target="../tags/tag629.xml"/><Relationship Id="rId22" Type="http://schemas.openxmlformats.org/officeDocument/2006/relationships/tags" Target="../tags/tag628.xml"/><Relationship Id="rId21" Type="http://schemas.openxmlformats.org/officeDocument/2006/relationships/tags" Target="../tags/tag627.xml"/><Relationship Id="rId20" Type="http://schemas.openxmlformats.org/officeDocument/2006/relationships/tags" Target="../tags/tag626.xml"/><Relationship Id="rId2" Type="http://schemas.openxmlformats.org/officeDocument/2006/relationships/tags" Target="../tags/tag612.xml"/><Relationship Id="rId19" Type="http://schemas.openxmlformats.org/officeDocument/2006/relationships/tags" Target="../tags/tag625.xml"/><Relationship Id="rId18" Type="http://schemas.openxmlformats.org/officeDocument/2006/relationships/tags" Target="../tags/tag624.xml"/><Relationship Id="rId17" Type="http://schemas.openxmlformats.org/officeDocument/2006/relationships/image" Target="../media/image31.png"/><Relationship Id="rId16" Type="http://schemas.openxmlformats.org/officeDocument/2006/relationships/tags" Target="../tags/tag623.xml"/><Relationship Id="rId15" Type="http://schemas.openxmlformats.org/officeDocument/2006/relationships/tags" Target="../tags/tag622.xml"/><Relationship Id="rId14" Type="http://schemas.openxmlformats.org/officeDocument/2006/relationships/tags" Target="../tags/tag621.xml"/><Relationship Id="rId13" Type="http://schemas.openxmlformats.org/officeDocument/2006/relationships/tags" Target="../tags/tag620.xml"/><Relationship Id="rId12" Type="http://schemas.openxmlformats.org/officeDocument/2006/relationships/image" Target="../media/image30.png"/><Relationship Id="rId11" Type="http://schemas.openxmlformats.org/officeDocument/2006/relationships/tags" Target="../tags/tag619.xml"/><Relationship Id="rId10" Type="http://schemas.openxmlformats.org/officeDocument/2006/relationships/tags" Target="../tags/tag618.xml"/><Relationship Id="rId1" Type="http://schemas.openxmlformats.org/officeDocument/2006/relationships/tags" Target="../tags/tag61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638.xml"/></Relationships>
</file>

<file path=ppt/slides/_rels/slide9.xml.rels><?xml version="1.0" encoding="UTF-8" standalone="yes"?>
<Relationships xmlns="http://schemas.openxmlformats.org/package/2006/relationships"><Relationship Id="rId9" Type="http://schemas.openxmlformats.org/officeDocument/2006/relationships/tags" Target="../tags/tag646.xml"/><Relationship Id="rId8" Type="http://schemas.openxmlformats.org/officeDocument/2006/relationships/tags" Target="../tags/tag645.xml"/><Relationship Id="rId7" Type="http://schemas.openxmlformats.org/officeDocument/2006/relationships/tags" Target="../tags/tag644.xml"/><Relationship Id="rId6" Type="http://schemas.openxmlformats.org/officeDocument/2006/relationships/tags" Target="../tags/tag643.xml"/><Relationship Id="rId5" Type="http://schemas.openxmlformats.org/officeDocument/2006/relationships/tags" Target="../tags/tag642.xml"/><Relationship Id="rId4" Type="http://schemas.openxmlformats.org/officeDocument/2006/relationships/image" Target="../media/image32.png"/><Relationship Id="rId3" Type="http://schemas.openxmlformats.org/officeDocument/2006/relationships/tags" Target="../tags/tag641.xml"/><Relationship Id="rId20" Type="http://schemas.openxmlformats.org/officeDocument/2006/relationships/notesSlide" Target="../notesSlides/notesSlide6.xml"/><Relationship Id="rId2" Type="http://schemas.openxmlformats.org/officeDocument/2006/relationships/tags" Target="../tags/tag640.xml"/><Relationship Id="rId19" Type="http://schemas.openxmlformats.org/officeDocument/2006/relationships/slideLayout" Target="../slideLayouts/slideLayout24.xml"/><Relationship Id="rId18" Type="http://schemas.openxmlformats.org/officeDocument/2006/relationships/image" Target="../media/image33.png"/><Relationship Id="rId17" Type="http://schemas.openxmlformats.org/officeDocument/2006/relationships/tags" Target="../tags/tag654.xml"/><Relationship Id="rId16" Type="http://schemas.openxmlformats.org/officeDocument/2006/relationships/tags" Target="../tags/tag653.xml"/><Relationship Id="rId15" Type="http://schemas.openxmlformats.org/officeDocument/2006/relationships/tags" Target="../tags/tag652.xml"/><Relationship Id="rId14" Type="http://schemas.openxmlformats.org/officeDocument/2006/relationships/tags" Target="../tags/tag651.xml"/><Relationship Id="rId13" Type="http://schemas.openxmlformats.org/officeDocument/2006/relationships/tags" Target="../tags/tag650.xml"/><Relationship Id="rId12" Type="http://schemas.openxmlformats.org/officeDocument/2006/relationships/tags" Target="../tags/tag649.xml"/><Relationship Id="rId11" Type="http://schemas.openxmlformats.org/officeDocument/2006/relationships/tags" Target="../tags/tag648.xml"/><Relationship Id="rId10" Type="http://schemas.openxmlformats.org/officeDocument/2006/relationships/tags" Target="../tags/tag647.xml"/><Relationship Id="rId1" Type="http://schemas.openxmlformats.org/officeDocument/2006/relationships/tags" Target="../tags/tag6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custDataLst>
              <p:tags r:id="rId1"/>
            </p:custDataLst>
          </p:nvPr>
        </p:nvSpPr>
        <p:spPr>
          <a:xfrm>
            <a:off x="1128206" y="1492075"/>
            <a:ext cx="6950869" cy="1316355"/>
          </a:xfrm>
          <a:prstGeom prst="rect">
            <a:avLst/>
          </a:prstGeom>
          <a:noFill/>
        </p:spPr>
        <p:txBody>
          <a:bodyPr wrap="square" rtlCol="0" anchor="ctr" anchorCtr="0">
            <a:noAutofit/>
          </a:bodyPr>
          <a:lstStyle/>
          <a:p>
            <a:pPr algn="dist">
              <a:lnSpc>
                <a:spcPct val="120000"/>
              </a:lnSpc>
              <a:spcBef>
                <a:spcPts val="0"/>
              </a:spcBef>
              <a:spcAft>
                <a:spcPts val="0"/>
              </a:spcAft>
              <a:buClrTx/>
              <a:buSzTx/>
              <a:buFontTx/>
            </a:pPr>
            <a:r>
              <a:rPr lang="zh-CN" altLang="en-US" sz="3300" b="1" dirty="0">
                <a:solidFill>
                  <a:schemeClr val="bg1"/>
                </a:solidFill>
                <a:effectLst>
                  <a:outerShdw blurRad="38100" dist="38100" dir="2700000" algn="tl">
                    <a:srgbClr val="000000">
                      <a:alpha val="43137"/>
                    </a:srgbClr>
                  </a:outerShdw>
                </a:effectLst>
                <a:latin typeface="思源黑体 CN Bold" panose="020B0500000000000000" charset="-122"/>
                <a:ea typeface="思源黑体 CN Bold" panose="020B0500000000000000" charset="-122"/>
                <a:cs typeface="思源黑体 CN Bold" panose="020B0500000000000000" charset="-122"/>
                <a:sym typeface="+mn-ea"/>
              </a:rPr>
              <a:t>从开发到交付的全流程自动化</a:t>
            </a:r>
            <a:endParaRPr lang="zh-CN" altLang="en-US" sz="3300" b="1" dirty="0">
              <a:solidFill>
                <a:schemeClr val="bg1"/>
              </a:solidFill>
              <a:effectLst>
                <a:outerShdw blurRad="38100" dist="38100" dir="2700000" algn="tl">
                  <a:srgbClr val="000000">
                    <a:alpha val="43137"/>
                  </a:srgbClr>
                </a:outerShdw>
              </a:effectLst>
              <a:latin typeface="思源黑体 CN Bold" panose="020B0500000000000000" charset="-122"/>
              <a:ea typeface="思源黑体 CN Bold" panose="020B0500000000000000" charset="-122"/>
              <a:cs typeface="思源黑体 CN Bold" panose="020B0500000000000000" charset="-122"/>
              <a:sym typeface="+mn-ea"/>
            </a:endParaRPr>
          </a:p>
          <a:p>
            <a:pPr algn="dist">
              <a:lnSpc>
                <a:spcPct val="120000"/>
              </a:lnSpc>
              <a:spcBef>
                <a:spcPts val="0"/>
              </a:spcBef>
              <a:spcAft>
                <a:spcPts val="0"/>
              </a:spcAft>
              <a:buClrTx/>
              <a:buSzTx/>
              <a:buFontTx/>
            </a:pPr>
            <a:r>
              <a:rPr lang="zh-CN" altLang="en-US" sz="3300" b="1" dirty="0">
                <a:solidFill>
                  <a:schemeClr val="bg1"/>
                </a:solidFill>
                <a:effectLst>
                  <a:outerShdw blurRad="38100" dist="38100" dir="2700000" algn="tl">
                    <a:srgbClr val="000000">
                      <a:alpha val="43137"/>
                    </a:srgbClr>
                  </a:outerShdw>
                </a:effectLst>
                <a:latin typeface="思源黑体 CN Bold" panose="020B0500000000000000" charset="-122"/>
                <a:ea typeface="思源黑体 CN Bold" panose="020B0500000000000000" charset="-122"/>
                <a:cs typeface="思源黑体 CN Bold" panose="020B0500000000000000" charset="-122"/>
                <a:sym typeface="+mn-ea"/>
              </a:rPr>
              <a:t>CI/CD流水线场景及应用实践</a:t>
            </a:r>
            <a:endParaRPr lang="zh-CN" altLang="en-US" sz="3300" b="1" dirty="0">
              <a:solidFill>
                <a:schemeClr val="bg1"/>
              </a:solidFill>
              <a:effectLst>
                <a:outerShdw blurRad="38100" dist="38100" dir="2700000" algn="tl">
                  <a:srgbClr val="000000">
                    <a:alpha val="43137"/>
                  </a:srgbClr>
                </a:outerShdw>
              </a:effectLst>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5" name="文本框 4"/>
          <p:cNvSpPr txBox="1"/>
          <p:nvPr>
            <p:custDataLst>
              <p:tags r:id="rId2"/>
            </p:custDataLst>
          </p:nvPr>
        </p:nvSpPr>
        <p:spPr>
          <a:xfrm>
            <a:off x="3275856" y="3012970"/>
            <a:ext cx="2655570" cy="393383"/>
          </a:xfrm>
          <a:prstGeom prst="rect">
            <a:avLst/>
          </a:prstGeom>
          <a:noFill/>
        </p:spPr>
        <p:txBody>
          <a:bodyPr wrap="square" rtlCol="0" anchor="ctr" anchorCtr="0">
            <a:noAutofit/>
          </a:bodyPr>
          <a:lstStyle/>
          <a:p>
            <a:pPr algn="ctr">
              <a:lnSpc>
                <a:spcPct val="130000"/>
              </a:lnSpc>
              <a:spcBef>
                <a:spcPts val="0"/>
              </a:spcBef>
              <a:spcAft>
                <a:spcPts val="0"/>
              </a:spcAft>
              <a:buClrTx/>
              <a:buSzTx/>
              <a:buFontTx/>
            </a:pPr>
            <a:r>
              <a:rPr lang="zh-CN" altLang="en-US" sz="2400" dirty="0">
                <a:solidFill>
                  <a:schemeClr val="bg1"/>
                </a:solidFill>
                <a:latin typeface="思源黑体 CN Bold" panose="020B0500000000000000" charset="-122"/>
                <a:ea typeface="思源黑体 CN Bold" panose="020B0500000000000000" charset="-122"/>
                <a:cs typeface="思源黑体 CN Bold" panose="020B0500000000000000" charset="-122"/>
              </a:rPr>
              <a:t>统信软件</a:t>
            </a:r>
            <a:r>
              <a:rPr lang="en-US" altLang="zh-CN" sz="2400" dirty="0">
                <a:solidFill>
                  <a:schemeClr val="bg1"/>
                </a:solidFill>
                <a:latin typeface="思源黑体 CN Bold" panose="020B0500000000000000" charset="-122"/>
                <a:ea typeface="思源黑体 CN Bold" panose="020B0500000000000000" charset="-122"/>
                <a:cs typeface="思源黑体 CN Bold" panose="020B0500000000000000" charset="-122"/>
              </a:rPr>
              <a:t>-</a:t>
            </a:r>
            <a:r>
              <a:rPr lang="zh-CN" altLang="en-US" sz="2400" dirty="0">
                <a:solidFill>
                  <a:schemeClr val="bg1"/>
                </a:solidFill>
                <a:latin typeface="思源黑体 CN Bold" panose="020B0500000000000000" charset="-122"/>
                <a:ea typeface="思源黑体 CN Bold" panose="020B0500000000000000" charset="-122"/>
                <a:cs typeface="思源黑体 CN Bold" panose="020B0500000000000000" charset="-122"/>
              </a:rPr>
              <a:t>季宗耀</a:t>
            </a:r>
            <a:endParaRPr lang="zh-CN" altLang="en-US" sz="2400" dirty="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3" name="文本框 2"/>
          <p:cNvSpPr txBox="1"/>
          <p:nvPr>
            <p:custDataLst>
              <p:tags r:id="rId3"/>
            </p:custDataLst>
          </p:nvPr>
        </p:nvSpPr>
        <p:spPr>
          <a:xfrm>
            <a:off x="3275856" y="3438781"/>
            <a:ext cx="2655570" cy="393383"/>
          </a:xfrm>
          <a:prstGeom prst="rect">
            <a:avLst/>
          </a:prstGeom>
          <a:noFill/>
        </p:spPr>
        <p:txBody>
          <a:bodyPr wrap="square" rtlCol="0" anchor="ctr" anchorCtr="0">
            <a:noAutofit/>
          </a:bodyPr>
          <a:lstStyle/>
          <a:p>
            <a:pPr algn="ctr">
              <a:lnSpc>
                <a:spcPct val="130000"/>
              </a:lnSpc>
              <a:spcBef>
                <a:spcPts val="0"/>
              </a:spcBef>
              <a:spcAft>
                <a:spcPts val="0"/>
              </a:spcAft>
              <a:buClrTx/>
              <a:buSzTx/>
              <a:buFontTx/>
            </a:pPr>
            <a:r>
              <a:rPr lang="en-US" altLang="zh-CN" sz="1350" dirty="0">
                <a:solidFill>
                  <a:schemeClr val="bg1"/>
                </a:solidFill>
                <a:latin typeface="思源黑体 CN Bold" panose="020B0500000000000000" charset="-122"/>
                <a:ea typeface="思源黑体 CN Bold" panose="020B0500000000000000" charset="-122"/>
                <a:cs typeface="思源黑体 CN Bold" panose="020B0500000000000000" charset="-122"/>
              </a:rPr>
              <a:t>2024/11</a:t>
            </a:r>
            <a:endParaRPr lang="en-US" altLang="zh-CN" sz="1350" dirty="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51936" y="140850"/>
            <a:ext cx="4320064" cy="368300"/>
          </a:xfrm>
          <a:prstGeom prst="rect">
            <a:avLst/>
          </a:prstGeom>
          <a:noFill/>
        </p:spPr>
        <p:txBody>
          <a:bodyPr wrap="square" rtlCol="0">
            <a:spAutoFit/>
          </a:bodyPr>
          <a:p>
            <a:pPr lvl="0" algn="l" defTabSz="914400">
              <a:buClrTx/>
              <a:buSzTx/>
              <a:buFontTx/>
              <a:tabLst>
                <a:tab pos="1611630" algn="l"/>
              </a:tabLst>
            </a:pPr>
            <a:r>
              <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Kubernetes集成CI/CD策略</a:t>
            </a:r>
            <a:endPar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pic>
        <p:nvPicPr>
          <p:cNvPr id="8" name="Image 4" descr="preencoded.png"/>
          <p:cNvPicPr>
            <a:picLocks noChangeAspect="1"/>
          </p:cNvPicPr>
          <p:nvPr/>
        </p:nvPicPr>
        <p:blipFill>
          <a:blip r:embed="rId1">
            <a:alphaModFix amt="20000"/>
          </a:blip>
          <a:stretch>
            <a:fillRect/>
          </a:stretch>
        </p:blipFill>
        <p:spPr>
          <a:xfrm>
            <a:off x="440412" y="1122340"/>
            <a:ext cx="4480560" cy="1554480"/>
          </a:xfrm>
          <a:prstGeom prst="rect">
            <a:avLst/>
          </a:prstGeom>
        </p:spPr>
      </p:pic>
      <p:pic>
        <p:nvPicPr>
          <p:cNvPr id="9" name="Image 5" descr="preencoded.png"/>
          <p:cNvPicPr>
            <a:picLocks noChangeAspect="1"/>
          </p:cNvPicPr>
          <p:nvPr/>
        </p:nvPicPr>
        <p:blipFill>
          <a:blip r:embed="rId2"/>
          <a:stretch>
            <a:fillRect/>
          </a:stretch>
        </p:blipFill>
        <p:spPr>
          <a:xfrm>
            <a:off x="4085868" y="2279142"/>
            <a:ext cx="365760" cy="365760"/>
          </a:xfrm>
          <a:prstGeom prst="rect">
            <a:avLst/>
          </a:prstGeom>
        </p:spPr>
      </p:pic>
      <p:pic>
        <p:nvPicPr>
          <p:cNvPr id="10" name="Image 6" descr="preencoded.png"/>
          <p:cNvPicPr>
            <a:picLocks noChangeAspect="1"/>
          </p:cNvPicPr>
          <p:nvPr/>
        </p:nvPicPr>
        <p:blipFill>
          <a:blip r:embed="rId3">
            <a:alphaModFix amt="20000"/>
          </a:blip>
          <a:stretch>
            <a:fillRect/>
          </a:stretch>
        </p:blipFill>
        <p:spPr>
          <a:xfrm>
            <a:off x="431268" y="2704337"/>
            <a:ext cx="4480560" cy="1554480"/>
          </a:xfrm>
          <a:prstGeom prst="rect">
            <a:avLst/>
          </a:prstGeom>
        </p:spPr>
      </p:pic>
      <p:pic>
        <p:nvPicPr>
          <p:cNvPr id="11" name="Image 7" descr="preencoded.png"/>
          <p:cNvPicPr>
            <a:picLocks noChangeAspect="1"/>
          </p:cNvPicPr>
          <p:nvPr/>
        </p:nvPicPr>
        <p:blipFill>
          <a:blip r:embed="rId4"/>
          <a:stretch>
            <a:fillRect/>
          </a:stretch>
        </p:blipFill>
        <p:spPr>
          <a:xfrm rot="-5400000">
            <a:off x="4085868" y="2717588"/>
            <a:ext cx="365760" cy="365760"/>
          </a:xfrm>
          <a:prstGeom prst="rect">
            <a:avLst/>
          </a:prstGeom>
        </p:spPr>
      </p:pic>
      <p:pic>
        <p:nvPicPr>
          <p:cNvPr id="12" name="Image 8" descr="preencoded.png"/>
          <p:cNvPicPr>
            <a:picLocks noChangeAspect="1"/>
          </p:cNvPicPr>
          <p:nvPr/>
        </p:nvPicPr>
        <p:blipFill>
          <a:blip r:embed="rId3">
            <a:alphaModFix amt="20000"/>
          </a:blip>
          <a:stretch>
            <a:fillRect/>
          </a:stretch>
        </p:blipFill>
        <p:spPr>
          <a:xfrm>
            <a:off x="4232172" y="1122425"/>
            <a:ext cx="4480560" cy="1554480"/>
          </a:xfrm>
          <a:prstGeom prst="rect">
            <a:avLst/>
          </a:prstGeom>
        </p:spPr>
      </p:pic>
      <p:pic>
        <p:nvPicPr>
          <p:cNvPr id="13" name="Image 9" descr="preencoded.png"/>
          <p:cNvPicPr>
            <a:picLocks noChangeAspect="1"/>
          </p:cNvPicPr>
          <p:nvPr/>
        </p:nvPicPr>
        <p:blipFill>
          <a:blip r:embed="rId4"/>
          <a:stretch>
            <a:fillRect/>
          </a:stretch>
        </p:blipFill>
        <p:spPr>
          <a:xfrm rot="5400000">
            <a:off x="4499762" y="2279142"/>
            <a:ext cx="365760" cy="365760"/>
          </a:xfrm>
          <a:prstGeom prst="rect">
            <a:avLst/>
          </a:prstGeom>
        </p:spPr>
      </p:pic>
      <p:pic>
        <p:nvPicPr>
          <p:cNvPr id="14" name="Image 10" descr="preencoded.png"/>
          <p:cNvPicPr>
            <a:picLocks noChangeAspect="1"/>
          </p:cNvPicPr>
          <p:nvPr/>
        </p:nvPicPr>
        <p:blipFill>
          <a:blip r:embed="rId1">
            <a:alphaModFix amt="20000"/>
          </a:blip>
          <a:stretch>
            <a:fillRect/>
          </a:stretch>
        </p:blipFill>
        <p:spPr>
          <a:xfrm>
            <a:off x="4232172" y="2708444"/>
            <a:ext cx="4480560" cy="1554480"/>
          </a:xfrm>
          <a:prstGeom prst="rect">
            <a:avLst/>
          </a:prstGeom>
        </p:spPr>
      </p:pic>
      <p:pic>
        <p:nvPicPr>
          <p:cNvPr id="15" name="Image 11" descr="preencoded.png"/>
          <p:cNvPicPr>
            <a:picLocks noChangeAspect="1"/>
          </p:cNvPicPr>
          <p:nvPr/>
        </p:nvPicPr>
        <p:blipFill>
          <a:blip r:embed="rId2"/>
          <a:stretch>
            <a:fillRect/>
          </a:stretch>
        </p:blipFill>
        <p:spPr>
          <a:xfrm rot="-10800000">
            <a:off x="4499762" y="2717588"/>
            <a:ext cx="365760" cy="365760"/>
          </a:xfrm>
          <a:prstGeom prst="rect">
            <a:avLst/>
          </a:prstGeom>
        </p:spPr>
      </p:pic>
      <p:pic>
        <p:nvPicPr>
          <p:cNvPr id="16" name="Image 12" descr="preencoded.png"/>
          <p:cNvPicPr>
            <a:picLocks noChangeAspect="1"/>
          </p:cNvPicPr>
          <p:nvPr/>
        </p:nvPicPr>
        <p:blipFill>
          <a:blip r:embed="rId5"/>
          <a:stretch>
            <a:fillRect/>
          </a:stretch>
        </p:blipFill>
        <p:spPr>
          <a:xfrm>
            <a:off x="837565" y="1249680"/>
            <a:ext cx="3215005" cy="457200"/>
          </a:xfrm>
          <a:prstGeom prst="rect">
            <a:avLst/>
          </a:prstGeom>
        </p:spPr>
      </p:pic>
      <p:pic>
        <p:nvPicPr>
          <p:cNvPr id="18" name="Image 14" descr="preencoded.png"/>
          <p:cNvPicPr>
            <a:picLocks noChangeAspect="1"/>
          </p:cNvPicPr>
          <p:nvPr/>
        </p:nvPicPr>
        <p:blipFill>
          <a:blip r:embed="rId6"/>
          <a:stretch>
            <a:fillRect/>
          </a:stretch>
        </p:blipFill>
        <p:spPr>
          <a:xfrm>
            <a:off x="1137945" y="2788691"/>
            <a:ext cx="2450592" cy="457200"/>
          </a:xfrm>
          <a:prstGeom prst="rect">
            <a:avLst/>
          </a:prstGeom>
        </p:spPr>
      </p:pic>
      <p:pic>
        <p:nvPicPr>
          <p:cNvPr id="19" name="Image 15" descr="preencoded.png"/>
          <p:cNvPicPr>
            <a:picLocks noChangeAspect="1"/>
          </p:cNvPicPr>
          <p:nvPr/>
        </p:nvPicPr>
        <p:blipFill>
          <a:blip r:embed="rId5"/>
          <a:stretch>
            <a:fillRect/>
          </a:stretch>
        </p:blipFill>
        <p:spPr>
          <a:xfrm>
            <a:off x="5247253" y="2833827"/>
            <a:ext cx="2450592" cy="457200"/>
          </a:xfrm>
          <a:prstGeom prst="rect">
            <a:avLst/>
          </a:prstGeom>
        </p:spPr>
      </p:pic>
      <p:sp>
        <p:nvSpPr>
          <p:cNvPr id="20" name="Text 1"/>
          <p:cNvSpPr/>
          <p:nvPr/>
        </p:nvSpPr>
        <p:spPr>
          <a:xfrm>
            <a:off x="837565" y="1222375"/>
            <a:ext cx="3333750" cy="502920"/>
          </a:xfrm>
          <a:prstGeom prst="rect">
            <a:avLst/>
          </a:prstGeom>
          <a:noFill/>
        </p:spPr>
        <p:txBody>
          <a:bodyPr wrap="square" lIns="95250" tIns="95250" rIns="95250" bIns="95250" rtlCol="0" anchor="t">
            <a:spAutoFit/>
          </a:bodyPr>
          <a:p>
            <a:pPr marL="0" indent="0" algn="ctr">
              <a:lnSpc>
                <a:spcPct val="113000"/>
              </a:lnSpc>
              <a:spcBef>
                <a:spcPts val="375"/>
              </a:spcBef>
              <a:buNone/>
            </a:pPr>
            <a:r>
              <a:rPr lang="en-US" sz="1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Kubernetes在CI/CD中角色</a:t>
            </a:r>
            <a:endParaRPr lang="en-US" sz="1500" dirty="0"/>
          </a:p>
        </p:txBody>
      </p:sp>
      <p:sp>
        <p:nvSpPr>
          <p:cNvPr id="21" name="Text 2"/>
          <p:cNvSpPr/>
          <p:nvPr/>
        </p:nvSpPr>
        <p:spPr>
          <a:xfrm>
            <a:off x="837502" y="1689268"/>
            <a:ext cx="3132430" cy="1060704"/>
          </a:xfrm>
          <a:prstGeom prst="rect">
            <a:avLst/>
          </a:prstGeom>
          <a:noFill/>
        </p:spPr>
        <p:txBody>
          <a:bodyPr wrap="square" lIns="95250" tIns="95250" rIns="95250" bIns="95250" rtlCol="0" anchor="t">
            <a:spAutoFit/>
          </a:bodyPr>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Kubernetes作为容器编排平台，在CI/CD流程中负责自动化部署、扩展和管理容器化应用。它通过调度和管理能力，确保应用的持续集成和持续部署能够高效、稳定地运行。</a:t>
            </a:r>
            <a:endParaRPr lang="en-US" sz="1500" dirty="0"/>
          </a:p>
        </p:txBody>
      </p:sp>
      <p:grpSp>
        <p:nvGrpSpPr>
          <p:cNvPr id="2" name="组合 1"/>
          <p:cNvGrpSpPr/>
          <p:nvPr/>
        </p:nvGrpSpPr>
        <p:grpSpPr>
          <a:xfrm>
            <a:off x="5106035" y="1222375"/>
            <a:ext cx="2650490" cy="502920"/>
            <a:chOff x="8041" y="1925"/>
            <a:chExt cx="4174" cy="792"/>
          </a:xfrm>
        </p:grpSpPr>
        <p:pic>
          <p:nvPicPr>
            <p:cNvPr id="17" name="Image 13" descr="preencoded.png"/>
            <p:cNvPicPr>
              <a:picLocks noChangeAspect="1"/>
            </p:cNvPicPr>
            <p:nvPr/>
          </p:nvPicPr>
          <p:blipFill>
            <a:blip r:embed="rId6"/>
            <a:stretch>
              <a:fillRect/>
            </a:stretch>
          </p:blipFill>
          <p:spPr>
            <a:xfrm>
              <a:off x="8041" y="1997"/>
              <a:ext cx="4175" cy="720"/>
            </a:xfrm>
            <a:prstGeom prst="rect">
              <a:avLst/>
            </a:prstGeom>
          </p:spPr>
        </p:pic>
        <p:sp>
          <p:nvSpPr>
            <p:cNvPr id="22" name="Text 3"/>
            <p:cNvSpPr/>
            <p:nvPr/>
          </p:nvSpPr>
          <p:spPr>
            <a:xfrm>
              <a:off x="8041" y="1925"/>
              <a:ext cx="4175" cy="792"/>
            </a:xfrm>
            <a:prstGeom prst="rect">
              <a:avLst/>
            </a:prstGeom>
            <a:noFill/>
          </p:spPr>
          <p:txBody>
            <a:bodyPr wrap="square" lIns="95250" tIns="95250" rIns="95250" bIns="95250" rtlCol="0" anchor="t">
              <a:spAutoFit/>
            </a:bodyPr>
            <a:p>
              <a:pPr marL="0" indent="0" algn="ctr">
                <a:lnSpc>
                  <a:spcPct val="113000"/>
                </a:lnSpc>
                <a:spcBef>
                  <a:spcPts val="375"/>
                </a:spcBef>
                <a:buNone/>
              </a:pPr>
              <a:r>
                <a:rPr lang="en-US" sz="1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自动化构建与测试</a:t>
              </a:r>
              <a:endParaRPr lang="en-US" sz="1500" dirty="0"/>
            </a:p>
          </p:txBody>
        </p:sp>
      </p:grpSp>
      <p:sp>
        <p:nvSpPr>
          <p:cNvPr id="23" name="Text 4"/>
          <p:cNvSpPr/>
          <p:nvPr/>
        </p:nvSpPr>
        <p:spPr>
          <a:xfrm>
            <a:off x="5017770" y="1697990"/>
            <a:ext cx="3208655" cy="998220"/>
          </a:xfrm>
          <a:prstGeom prst="rect">
            <a:avLst/>
          </a:prstGeom>
          <a:noFill/>
        </p:spPr>
        <p:txBody>
          <a:bodyPr wrap="square" lIns="95250" tIns="95250" rIns="95250" bIns="95250" rtlCol="0" anchor="t">
            <a:spAutoFit/>
          </a:bodyPr>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在CI阶段，Kubernetes利用Jenkins等工具自动触发构建和测试流程。开发者提交代码后，CI/CD系统从代码仓库获取最新代码，使用Docker构建镜像并推送到镜像仓库，确保每次变更都能快速、可靠地构建和测试。</a:t>
            </a:r>
            <a:endParaRPr lang="en-US" sz="1500" dirty="0"/>
          </a:p>
        </p:txBody>
      </p:sp>
      <p:sp>
        <p:nvSpPr>
          <p:cNvPr id="24" name="Text 5"/>
          <p:cNvSpPr/>
          <p:nvPr/>
        </p:nvSpPr>
        <p:spPr>
          <a:xfrm>
            <a:off x="1137920" y="2750820"/>
            <a:ext cx="2575560" cy="502920"/>
          </a:xfrm>
          <a:prstGeom prst="rect">
            <a:avLst/>
          </a:prstGeom>
          <a:noFill/>
        </p:spPr>
        <p:txBody>
          <a:bodyPr wrap="square" lIns="95250" tIns="95250" rIns="95250" bIns="95250" rtlCol="0" anchor="t">
            <a:spAutoFit/>
          </a:bodyPr>
          <a:p>
            <a:pPr marL="0" indent="0" algn="ctr">
              <a:lnSpc>
                <a:spcPct val="113000"/>
              </a:lnSpc>
              <a:spcBef>
                <a:spcPts val="375"/>
              </a:spcBef>
              <a:buNone/>
            </a:pPr>
            <a:r>
              <a:rPr lang="en-US" sz="1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持续部署与交付</a:t>
            </a:r>
            <a:endParaRPr lang="en-US" sz="1500" dirty="0"/>
          </a:p>
        </p:txBody>
      </p:sp>
      <p:sp>
        <p:nvSpPr>
          <p:cNvPr id="25" name="Text 6"/>
          <p:cNvSpPr/>
          <p:nvPr/>
        </p:nvSpPr>
        <p:spPr>
          <a:xfrm>
            <a:off x="837502" y="3317122"/>
            <a:ext cx="3132734" cy="1060704"/>
          </a:xfrm>
          <a:prstGeom prst="rect">
            <a:avLst/>
          </a:prstGeom>
          <a:noFill/>
        </p:spPr>
        <p:txBody>
          <a:bodyPr wrap="square" lIns="95250" tIns="95250" rIns="95250" bIns="95250" rtlCol="0" anchor="t">
            <a:spAutoFit/>
          </a:bodyPr>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CD阶段中，Kubernetes自动将经过严格测试的镜像部署到生产环境中。借助其强大的部署和扩展能力，Kubernetes能够实现从开发环境到生产环境的无缝过渡，确保应用的高可用性和可维护性。</a:t>
            </a:r>
            <a:endParaRPr lang="en-US" sz="1500" dirty="0"/>
          </a:p>
        </p:txBody>
      </p:sp>
      <p:sp>
        <p:nvSpPr>
          <p:cNvPr id="26" name="Text 7"/>
          <p:cNvSpPr/>
          <p:nvPr/>
        </p:nvSpPr>
        <p:spPr>
          <a:xfrm>
            <a:off x="5247253" y="2789022"/>
            <a:ext cx="2450592" cy="512064"/>
          </a:xfrm>
          <a:prstGeom prst="rect">
            <a:avLst/>
          </a:prstGeom>
          <a:noFill/>
        </p:spPr>
        <p:txBody>
          <a:bodyPr wrap="square" lIns="95250" tIns="95250" rIns="95250" bIns="95250" rtlCol="0" anchor="t">
            <a:spAutoFit/>
          </a:bodyPr>
          <a:p>
            <a:pPr marL="0" indent="0" algn="ctr">
              <a:lnSpc>
                <a:spcPct val="113000"/>
              </a:lnSpc>
              <a:spcBef>
                <a:spcPts val="375"/>
              </a:spcBef>
              <a:buNone/>
            </a:pPr>
            <a:r>
              <a:rPr lang="en-US" sz="1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监控与日志管理</a:t>
            </a:r>
            <a:endParaRPr lang="en-US" sz="1500" dirty="0"/>
          </a:p>
        </p:txBody>
      </p:sp>
      <p:sp>
        <p:nvSpPr>
          <p:cNvPr id="27" name="Text 8"/>
          <p:cNvSpPr/>
          <p:nvPr/>
        </p:nvSpPr>
        <p:spPr>
          <a:xfrm>
            <a:off x="5094469" y="3291381"/>
            <a:ext cx="3132734" cy="1060704"/>
          </a:xfrm>
          <a:prstGeom prst="rect">
            <a:avLst/>
          </a:prstGeom>
          <a:noFill/>
        </p:spPr>
        <p:txBody>
          <a:bodyPr wrap="square" lIns="95250" tIns="95250" rIns="95250" bIns="95250" rtlCol="0" anchor="t">
            <a:spAutoFit/>
          </a:bodyPr>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Kubernetes内置了强大的监控和日志管理功能，可以实时监控CI/CD流程中的各个环节，提供详细的日志记录。这些功能帮助管理员及时发现和解决问题，提高整个CI/CD流程的稳定性和可靠性。</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custDataLst>
              <p:tags r:id="rId1"/>
            </p:custDataLst>
          </p:nvPr>
        </p:nvSpPr>
        <p:spPr>
          <a:xfrm>
            <a:off x="358616" y="1843061"/>
            <a:ext cx="5912168" cy="616268"/>
          </a:xfrm>
          <a:prstGeom prst="rect">
            <a:avLst/>
          </a:prstGeom>
          <a:noFill/>
        </p:spPr>
        <p:txBody>
          <a:bodyPr wrap="square" rtlCol="0" anchor="ctr" anchorCtr="0">
            <a:noAutofit/>
          </a:bodyPr>
          <a:p>
            <a:pPr algn="l">
              <a:lnSpc>
                <a:spcPct val="150000"/>
              </a:lnSpc>
              <a:spcBef>
                <a:spcPts val="0"/>
              </a:spcBef>
              <a:spcAft>
                <a:spcPts val="0"/>
              </a:spcAft>
              <a:buClrTx/>
              <a:buSzTx/>
              <a:buFontTx/>
            </a:pPr>
            <a:r>
              <a:rPr lang="zh-CN" altLang="en-US" sz="3000" b="1"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0</a:t>
            </a:r>
            <a:r>
              <a:rPr lang="en-US" altLang="zh-CN" sz="3000" b="1"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4</a:t>
            </a:r>
            <a:r>
              <a:rPr lang="zh-CN" altLang="en-US" sz="3000" b="1"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 </a:t>
            </a:r>
            <a:r>
              <a:rPr sz="300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实践与技巧</a:t>
            </a:r>
            <a:endParaRPr sz="300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52095" y="140970"/>
            <a:ext cx="4892675" cy="368300"/>
          </a:xfrm>
          <a:prstGeom prst="rect">
            <a:avLst/>
          </a:prstGeom>
          <a:noFill/>
        </p:spPr>
        <p:txBody>
          <a:bodyPr wrap="square" rtlCol="0">
            <a:spAutoFit/>
          </a:bodyPr>
          <a:p>
            <a:pPr lvl="0" algn="l" defTabSz="914400">
              <a:buClrTx/>
              <a:buSzTx/>
              <a:buFontTx/>
              <a:tabLst>
                <a:tab pos="1611630" algn="l"/>
              </a:tabLst>
            </a:pPr>
            <a:r>
              <a:rPr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优化 Kubernetes 应用的构建部署</a:t>
            </a:r>
            <a:r>
              <a:rPr lang="zh-CN"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的</a:t>
            </a:r>
            <a:r>
              <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CI/CD策略</a:t>
            </a:r>
            <a:endPar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Shape 1"/>
          <p:cNvSpPr/>
          <p:nvPr>
            <p:custDataLst>
              <p:tags r:id="rId1"/>
            </p:custDataLst>
          </p:nvPr>
        </p:nvSpPr>
        <p:spPr>
          <a:xfrm flipV="1">
            <a:off x="661670" y="3033395"/>
            <a:ext cx="7712710" cy="76200"/>
          </a:xfrm>
          <a:custGeom>
            <a:avLst/>
            <a:gdLst/>
            <a:ahLst/>
            <a:cxnLst/>
            <a:rect l="l" t="t" r="r" b="b"/>
            <a:pathLst>
              <a:path w="2356811">
                <a:moveTo>
                  <a:pt x="2356811" y="0"/>
                </a:moveTo>
                <a:lnTo>
                  <a:pt x="0" y="0"/>
                </a:lnTo>
              </a:path>
            </a:pathLst>
          </a:custGeom>
          <a:noFill/>
          <a:ln w="19050">
            <a:solidFill>
              <a:srgbClr val="0F3558"/>
            </a:solidFill>
            <a:prstDash val="solid"/>
            <a:headEnd type="arrow"/>
            <a:tailEnd type="arrow"/>
          </a:ln>
        </p:spPr>
      </p:sp>
      <p:pic>
        <p:nvPicPr>
          <p:cNvPr id="3" name="Image 4" descr="preencoded.png"/>
          <p:cNvPicPr>
            <a:picLocks noChangeAspect="1"/>
          </p:cNvPicPr>
          <p:nvPr>
            <p:custDataLst>
              <p:tags r:id="rId2"/>
            </p:custDataLst>
          </p:nvPr>
        </p:nvPicPr>
        <p:blipFill>
          <a:blip r:embed="rId3">
            <a:alphaModFix amt="50000"/>
          </a:blip>
          <a:stretch>
            <a:fillRect/>
          </a:stretch>
        </p:blipFill>
        <p:spPr>
          <a:xfrm>
            <a:off x="583889" y="1755974"/>
            <a:ext cx="374579" cy="770562"/>
          </a:xfrm>
          <a:prstGeom prst="rect">
            <a:avLst/>
          </a:prstGeom>
        </p:spPr>
      </p:pic>
      <p:pic>
        <p:nvPicPr>
          <p:cNvPr id="4" name="Image 5" descr="preencoded.png"/>
          <p:cNvPicPr>
            <a:picLocks noChangeAspect="1"/>
          </p:cNvPicPr>
          <p:nvPr>
            <p:custDataLst>
              <p:tags r:id="rId4"/>
            </p:custDataLst>
          </p:nvPr>
        </p:nvPicPr>
        <p:blipFill>
          <a:blip r:embed="rId5"/>
          <a:stretch>
            <a:fillRect/>
          </a:stretch>
        </p:blipFill>
        <p:spPr>
          <a:xfrm>
            <a:off x="573187" y="1755974"/>
            <a:ext cx="395983" cy="395983"/>
          </a:xfrm>
          <a:prstGeom prst="rect">
            <a:avLst/>
          </a:prstGeom>
        </p:spPr>
      </p:pic>
      <p:sp>
        <p:nvSpPr>
          <p:cNvPr id="6" name="Text 2"/>
          <p:cNvSpPr/>
          <p:nvPr>
            <p:custDataLst>
              <p:tags r:id="rId6"/>
            </p:custDataLst>
          </p:nvPr>
        </p:nvSpPr>
        <p:spPr>
          <a:xfrm>
            <a:off x="483305" y="1710254"/>
            <a:ext cx="543006" cy="484632"/>
          </a:xfrm>
          <a:prstGeom prst="rect">
            <a:avLst/>
          </a:prstGeom>
          <a:noFill/>
        </p:spPr>
        <p:txBody>
          <a:bodyPr wrap="square" lIns="95250" tIns="95250" rIns="95250" bIns="95250" rtlCol="0" anchor="t">
            <a:spAutoFit/>
          </a:bodyPr>
          <a:p>
            <a:pPr marL="0" indent="0" algn="ctr">
              <a:lnSpc>
                <a:spcPct val="113000"/>
              </a:lnSpc>
              <a:spcBef>
                <a:spcPts val="375"/>
              </a:spcBef>
              <a:buNone/>
            </a:pPr>
            <a:r>
              <a:rPr lang="en-US" sz="16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pic>
        <p:nvPicPr>
          <p:cNvPr id="7" name="Image 6" descr="preencoded.png"/>
          <p:cNvPicPr>
            <a:picLocks noChangeAspect="1"/>
          </p:cNvPicPr>
          <p:nvPr>
            <p:custDataLst>
              <p:tags r:id="rId7"/>
            </p:custDataLst>
          </p:nvPr>
        </p:nvPicPr>
        <p:blipFill>
          <a:blip r:embed="rId3">
            <a:alphaModFix amt="50000"/>
          </a:blip>
          <a:stretch>
            <a:fillRect/>
          </a:stretch>
        </p:blipFill>
        <p:spPr>
          <a:xfrm>
            <a:off x="615189" y="3303445"/>
            <a:ext cx="374579" cy="770562"/>
          </a:xfrm>
          <a:prstGeom prst="rect">
            <a:avLst/>
          </a:prstGeom>
        </p:spPr>
      </p:pic>
      <p:pic>
        <p:nvPicPr>
          <p:cNvPr id="28" name="Image 7" descr="preencoded.png"/>
          <p:cNvPicPr>
            <a:picLocks noChangeAspect="1"/>
          </p:cNvPicPr>
          <p:nvPr>
            <p:custDataLst>
              <p:tags r:id="rId8"/>
            </p:custDataLst>
          </p:nvPr>
        </p:nvPicPr>
        <p:blipFill>
          <a:blip r:embed="rId5"/>
          <a:stretch>
            <a:fillRect/>
          </a:stretch>
        </p:blipFill>
        <p:spPr>
          <a:xfrm>
            <a:off x="604486" y="3303445"/>
            <a:ext cx="395983" cy="395983"/>
          </a:xfrm>
          <a:prstGeom prst="rect">
            <a:avLst/>
          </a:prstGeom>
        </p:spPr>
      </p:pic>
      <p:sp>
        <p:nvSpPr>
          <p:cNvPr id="29" name="Text 3"/>
          <p:cNvSpPr/>
          <p:nvPr>
            <p:custDataLst>
              <p:tags r:id="rId9"/>
            </p:custDataLst>
          </p:nvPr>
        </p:nvSpPr>
        <p:spPr>
          <a:xfrm>
            <a:off x="516138" y="3257725"/>
            <a:ext cx="566988" cy="484632"/>
          </a:xfrm>
          <a:prstGeom prst="rect">
            <a:avLst/>
          </a:prstGeom>
          <a:noFill/>
        </p:spPr>
        <p:txBody>
          <a:bodyPr wrap="square" lIns="95250" tIns="95250" rIns="95250" bIns="95250" rtlCol="0" anchor="t">
            <a:spAutoFit/>
          </a:bodyPr>
          <a:p>
            <a:pPr marL="0" indent="0" algn="ctr">
              <a:lnSpc>
                <a:spcPct val="113000"/>
              </a:lnSpc>
              <a:spcBef>
                <a:spcPts val="375"/>
              </a:spcBef>
              <a:buNone/>
            </a:pPr>
            <a:r>
              <a:rPr lang="en-US" sz="16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pic>
        <p:nvPicPr>
          <p:cNvPr id="30" name="Image 8" descr="preencoded.png"/>
          <p:cNvPicPr>
            <a:picLocks noChangeAspect="1"/>
          </p:cNvPicPr>
          <p:nvPr>
            <p:custDataLst>
              <p:tags r:id="rId10"/>
            </p:custDataLst>
          </p:nvPr>
        </p:nvPicPr>
        <p:blipFill>
          <a:blip r:embed="rId3">
            <a:alphaModFix amt="50000"/>
          </a:blip>
          <a:stretch>
            <a:fillRect/>
          </a:stretch>
        </p:blipFill>
        <p:spPr>
          <a:xfrm>
            <a:off x="4713550" y="1762151"/>
            <a:ext cx="374579" cy="770562"/>
          </a:xfrm>
          <a:prstGeom prst="rect">
            <a:avLst/>
          </a:prstGeom>
        </p:spPr>
      </p:pic>
      <p:pic>
        <p:nvPicPr>
          <p:cNvPr id="31" name="Image 9" descr="preencoded.png"/>
          <p:cNvPicPr>
            <a:picLocks noChangeAspect="1"/>
          </p:cNvPicPr>
          <p:nvPr>
            <p:custDataLst>
              <p:tags r:id="rId11"/>
            </p:custDataLst>
          </p:nvPr>
        </p:nvPicPr>
        <p:blipFill>
          <a:blip r:embed="rId5"/>
          <a:stretch>
            <a:fillRect/>
          </a:stretch>
        </p:blipFill>
        <p:spPr>
          <a:xfrm>
            <a:off x="4702848" y="1762151"/>
            <a:ext cx="395983" cy="395983"/>
          </a:xfrm>
          <a:prstGeom prst="rect">
            <a:avLst/>
          </a:prstGeom>
        </p:spPr>
      </p:pic>
      <p:sp>
        <p:nvSpPr>
          <p:cNvPr id="32" name="Text 4"/>
          <p:cNvSpPr/>
          <p:nvPr>
            <p:custDataLst>
              <p:tags r:id="rId12"/>
            </p:custDataLst>
          </p:nvPr>
        </p:nvSpPr>
        <p:spPr>
          <a:xfrm>
            <a:off x="4605355" y="1710254"/>
            <a:ext cx="590969" cy="484632"/>
          </a:xfrm>
          <a:prstGeom prst="rect">
            <a:avLst/>
          </a:prstGeom>
          <a:noFill/>
        </p:spPr>
        <p:txBody>
          <a:bodyPr wrap="square" lIns="95250" tIns="95250" rIns="95250" bIns="95250" rtlCol="0" anchor="t">
            <a:spAutoFit/>
          </a:bodyPr>
          <a:p>
            <a:pPr marL="0" indent="0" algn="ctr">
              <a:lnSpc>
                <a:spcPct val="113000"/>
              </a:lnSpc>
              <a:spcBef>
                <a:spcPts val="375"/>
              </a:spcBef>
              <a:buNone/>
            </a:pPr>
            <a:r>
              <a:rPr lang="en-US" sz="16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35" name="Text 7"/>
          <p:cNvSpPr/>
          <p:nvPr>
            <p:custDataLst>
              <p:tags r:id="rId13"/>
            </p:custDataLst>
          </p:nvPr>
        </p:nvSpPr>
        <p:spPr>
          <a:xfrm>
            <a:off x="1078579" y="1583605"/>
            <a:ext cx="3291840" cy="467360"/>
          </a:xfrm>
          <a:prstGeom prst="rect">
            <a:avLst/>
          </a:prstGeom>
          <a:noFill/>
        </p:spPr>
        <p:txBody>
          <a:bodyPr wrap="square" lIns="95250" tIns="95250" rIns="95250" bIns="95250" rtlCol="0" anchor="t">
            <a:spAutoFit/>
          </a:bodyPr>
          <a:p>
            <a:pPr marL="0" indent="0">
              <a:lnSpc>
                <a:spcPct val="100000"/>
              </a:lnSpc>
              <a:spcBef>
                <a:spcPts val="375"/>
              </a:spcBef>
              <a:buNone/>
            </a:pPr>
            <a:r>
              <a:rPr 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rPr>
              <a:t>Source to Image (S2I)</a:t>
            </a:r>
            <a:endParaRPr 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36" name="Text 8"/>
          <p:cNvSpPr/>
          <p:nvPr>
            <p:custDataLst>
              <p:tags r:id="rId14"/>
            </p:custDataLst>
          </p:nvPr>
        </p:nvSpPr>
        <p:spPr>
          <a:xfrm>
            <a:off x="1078579" y="1930459"/>
            <a:ext cx="3291840" cy="929005"/>
          </a:xfrm>
          <a:prstGeom prst="rect">
            <a:avLst/>
          </a:prstGeom>
          <a:noFill/>
        </p:spPr>
        <p:txBody>
          <a:bodyPr wrap="square" lIns="95250" tIns="95250" rIns="95250" bIns="95250" rtlCol="0" anchor="t">
            <a:spAutoFit/>
          </a:bodyPr>
          <a:p>
            <a:pPr marL="0" indent="0">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S2I通过从源代码构建容器镜像，适用于频繁更新源代码的项目。CI工具自动拉取源代码进行编译并打包成镜像，CD工具将镜像部署到目标环境，并通过监控优化部署过程。</a:t>
            </a:r>
            <a:endPar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37" name="Text 9"/>
          <p:cNvSpPr/>
          <p:nvPr>
            <p:custDataLst>
              <p:tags r:id="rId15"/>
            </p:custDataLst>
          </p:nvPr>
        </p:nvSpPr>
        <p:spPr>
          <a:xfrm>
            <a:off x="1159845" y="3176662"/>
            <a:ext cx="3291765" cy="502920"/>
          </a:xfrm>
          <a:prstGeom prst="rect">
            <a:avLst/>
          </a:prstGeom>
          <a:noFill/>
        </p:spPr>
        <p:txBody>
          <a:bodyPr wrap="square" lIns="95250" tIns="95250" rIns="95250" bIns="95250" rtlCol="0" anchor="t">
            <a:spAutoFit/>
          </a:bodyPr>
          <a:p>
            <a:pPr marL="0" indent="0">
              <a:lnSpc>
                <a:spcPct val="113000"/>
              </a:lnSpc>
              <a:spcBef>
                <a:spcPts val="375"/>
              </a:spcBef>
              <a:buNone/>
            </a:pPr>
            <a:r>
              <a:rPr 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rPr>
              <a:t>Binary to Image (B2I) </a:t>
            </a:r>
            <a:endParaRPr 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38" name="Text 10"/>
          <p:cNvSpPr/>
          <p:nvPr>
            <p:custDataLst>
              <p:tags r:id="rId16"/>
            </p:custDataLst>
          </p:nvPr>
        </p:nvSpPr>
        <p:spPr>
          <a:xfrm>
            <a:off x="1159770" y="3523588"/>
            <a:ext cx="3291840" cy="929005"/>
          </a:xfrm>
          <a:prstGeom prst="rect">
            <a:avLst/>
          </a:prstGeom>
          <a:noFill/>
        </p:spPr>
        <p:txBody>
          <a:bodyPr wrap="square" lIns="95250" tIns="95250" rIns="95250" bIns="95250" rtlCol="0" anchor="t">
            <a:spAutoFit/>
          </a:bodyPr>
          <a:p>
            <a:pPr marL="0" indent="0">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B2I通过将已编译的二进制文件打包成镜像，避免重新编译，适用于已有二进制文件的项目。CI完成必要的测试后，镜像推送到仓库并部署，节省构建时间并加速交付。</a:t>
            </a:r>
            <a:endPar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39" name="Text 11"/>
          <p:cNvSpPr/>
          <p:nvPr>
            <p:custDataLst>
              <p:tags r:id="rId17"/>
            </p:custDataLst>
          </p:nvPr>
        </p:nvSpPr>
        <p:spPr>
          <a:xfrm>
            <a:off x="5260266" y="1583605"/>
            <a:ext cx="3292479" cy="502920"/>
          </a:xfrm>
          <a:prstGeom prst="rect">
            <a:avLst/>
          </a:prstGeom>
          <a:noFill/>
        </p:spPr>
        <p:txBody>
          <a:bodyPr wrap="square" lIns="95250" tIns="95250" rIns="95250" bIns="95250" rtlCol="0" anchor="t">
            <a:spAutoFit/>
          </a:bodyPr>
          <a:p>
            <a:pPr marL="0" indent="0">
              <a:lnSpc>
                <a:spcPct val="113000"/>
              </a:lnSpc>
              <a:spcBef>
                <a:spcPts val="375"/>
              </a:spcBef>
              <a:buNone/>
            </a:pPr>
            <a:r>
              <a:rPr lang="zh-CN" alt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rPr>
              <a:t>构建器镜像</a:t>
            </a:r>
            <a:endParaRPr lang="zh-CN" alt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40" name="Text 12"/>
          <p:cNvSpPr/>
          <p:nvPr>
            <p:custDataLst>
              <p:tags r:id="rId18"/>
            </p:custDataLst>
          </p:nvPr>
        </p:nvSpPr>
        <p:spPr>
          <a:xfrm>
            <a:off x="5260905" y="1930459"/>
            <a:ext cx="3291840" cy="929005"/>
          </a:xfrm>
          <a:prstGeom prst="rect">
            <a:avLst/>
          </a:prstGeom>
          <a:noFill/>
        </p:spPr>
        <p:txBody>
          <a:bodyPr wrap="square" lIns="95250" tIns="95250" rIns="95250" bIns="95250" rtlCol="0" anchor="t">
            <a:spAutoFit/>
          </a:bodyPr>
          <a:p>
            <a:pPr marL="0" indent="0">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构建器镜像提供了一个预配置的构建环境，支持多种编程语言和框架。它允许开发者在无需自行配置环境的情况下，快速构建应用程序镜像。</a:t>
            </a:r>
            <a:endPar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41" name="Image 8" descr="preencoded.png"/>
          <p:cNvPicPr>
            <a:picLocks noChangeAspect="1"/>
          </p:cNvPicPr>
          <p:nvPr>
            <p:custDataLst>
              <p:tags r:id="rId19"/>
            </p:custDataLst>
          </p:nvPr>
        </p:nvPicPr>
        <p:blipFill>
          <a:blip r:embed="rId3">
            <a:alphaModFix amt="50000"/>
          </a:blip>
          <a:stretch>
            <a:fillRect/>
          </a:stretch>
        </p:blipFill>
        <p:spPr>
          <a:xfrm>
            <a:off x="4714185" y="3432836"/>
            <a:ext cx="374579" cy="770562"/>
          </a:xfrm>
          <a:prstGeom prst="rect">
            <a:avLst/>
          </a:prstGeom>
        </p:spPr>
      </p:pic>
      <p:pic>
        <p:nvPicPr>
          <p:cNvPr id="42" name="Image 9" descr="preencoded.png"/>
          <p:cNvPicPr>
            <a:picLocks noChangeAspect="1"/>
          </p:cNvPicPr>
          <p:nvPr>
            <p:custDataLst>
              <p:tags r:id="rId20"/>
            </p:custDataLst>
          </p:nvPr>
        </p:nvPicPr>
        <p:blipFill>
          <a:blip r:embed="rId5"/>
          <a:stretch>
            <a:fillRect/>
          </a:stretch>
        </p:blipFill>
        <p:spPr>
          <a:xfrm>
            <a:off x="4703483" y="3432836"/>
            <a:ext cx="395983" cy="395983"/>
          </a:xfrm>
          <a:prstGeom prst="rect">
            <a:avLst/>
          </a:prstGeom>
        </p:spPr>
      </p:pic>
      <p:sp>
        <p:nvSpPr>
          <p:cNvPr id="43" name="Text 4"/>
          <p:cNvSpPr/>
          <p:nvPr>
            <p:custDataLst>
              <p:tags r:id="rId21"/>
            </p:custDataLst>
          </p:nvPr>
        </p:nvSpPr>
        <p:spPr>
          <a:xfrm>
            <a:off x="4605990" y="3380939"/>
            <a:ext cx="590969" cy="476885"/>
          </a:xfrm>
          <a:prstGeom prst="rect">
            <a:avLst/>
          </a:prstGeom>
          <a:noFill/>
        </p:spPr>
        <p:txBody>
          <a:bodyPr wrap="square" lIns="95250" tIns="95250" rIns="95250" bIns="95250" rtlCol="0" anchor="t">
            <a:spAutoFit/>
          </a:bodyPr>
          <a:p>
            <a:pPr marL="0" indent="0" algn="ctr">
              <a:lnSpc>
                <a:spcPct val="113000"/>
              </a:lnSpc>
              <a:spcBef>
                <a:spcPts val="375"/>
              </a:spcBef>
              <a:buNone/>
            </a:pPr>
            <a:r>
              <a:rPr lang="en-US" sz="16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500" dirty="0"/>
          </a:p>
        </p:txBody>
      </p:sp>
      <p:sp>
        <p:nvSpPr>
          <p:cNvPr id="44" name="Text 11"/>
          <p:cNvSpPr/>
          <p:nvPr>
            <p:custDataLst>
              <p:tags r:id="rId22"/>
            </p:custDataLst>
          </p:nvPr>
        </p:nvSpPr>
        <p:spPr>
          <a:xfrm>
            <a:off x="5260901" y="3254290"/>
            <a:ext cx="3292479" cy="502920"/>
          </a:xfrm>
          <a:prstGeom prst="rect">
            <a:avLst/>
          </a:prstGeom>
          <a:noFill/>
        </p:spPr>
        <p:txBody>
          <a:bodyPr wrap="square" lIns="95250" tIns="95250" rIns="95250" bIns="95250" rtlCol="0" anchor="t">
            <a:spAutoFit/>
          </a:bodyPr>
          <a:p>
            <a:pPr marL="0" indent="0">
              <a:lnSpc>
                <a:spcPct val="113000"/>
              </a:lnSpc>
              <a:spcBef>
                <a:spcPts val="375"/>
              </a:spcBef>
              <a:buNone/>
            </a:pPr>
            <a:r>
              <a:rPr lang="en-US" altLang="zh-CN"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rPr>
              <a:t>Operator</a:t>
            </a:r>
            <a:r>
              <a:rPr lang="zh-CN" alt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rPr>
              <a:t>框架</a:t>
            </a:r>
            <a:endParaRPr lang="zh-CN" alt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45" name="Text 12"/>
          <p:cNvSpPr/>
          <p:nvPr>
            <p:custDataLst>
              <p:tags r:id="rId23"/>
            </p:custDataLst>
          </p:nvPr>
        </p:nvSpPr>
        <p:spPr>
          <a:xfrm>
            <a:off x="5261540" y="3601144"/>
            <a:ext cx="3291840" cy="929005"/>
          </a:xfrm>
          <a:prstGeom prst="rect">
            <a:avLst/>
          </a:prstGeom>
          <a:noFill/>
        </p:spPr>
        <p:txBody>
          <a:bodyPr wrap="square" lIns="95250" tIns="95250" rIns="95250" bIns="95250" rtlCol="0" anchor="t">
            <a:spAutoFit/>
          </a:bodyPr>
          <a:p>
            <a:pPr marL="0" indent="0">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Operator </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框架</a:t>
            </a: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将应用程序的生命周期管理自动化，简化了复杂应用的部署、升级和监控任务，提升了持续集成和持续交付的效率和可靠性。</a:t>
            </a:r>
            <a:endPar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46" name="圆角矩形 45"/>
          <p:cNvSpPr/>
          <p:nvPr/>
        </p:nvSpPr>
        <p:spPr>
          <a:xfrm>
            <a:off x="430530" y="864235"/>
            <a:ext cx="8175625" cy="490220"/>
          </a:xfrm>
          <a:prstGeom prst="roundRect">
            <a:avLst>
              <a:gd name="adj" fmla="val 50000"/>
            </a:avLst>
          </a:prstGeom>
          <a:solidFill>
            <a:srgbClr val="0032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rPr>
              <a:t>使用S2I、B2I、构建器镜像和 Operator 框架优化</a:t>
            </a:r>
            <a:r>
              <a:rPr lang="en-US" altLang="zh-CN">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rPr>
              <a:t>CI/CD</a:t>
            </a:r>
            <a:endParaRPr lang="zh-CN" altLang="en-US">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51936" y="140850"/>
            <a:ext cx="4320064" cy="368300"/>
          </a:xfrm>
          <a:prstGeom prst="rect">
            <a:avLst/>
          </a:prstGeom>
          <a:noFill/>
        </p:spPr>
        <p:txBody>
          <a:bodyPr wrap="square" rtlCol="0">
            <a:spAutoFit/>
          </a:bodyPr>
          <a:p>
            <a:pPr lvl="0" algn="l" defTabSz="914400">
              <a:buClrTx/>
              <a:buSzTx/>
              <a:buFontTx/>
              <a:tabLst>
                <a:tab pos="1611630" algn="l"/>
              </a:tabLst>
            </a:pPr>
            <a:r>
              <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GitOps实现CI/CD策略</a:t>
            </a:r>
            <a:endPar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46" name="圆角矩形 45"/>
          <p:cNvSpPr/>
          <p:nvPr/>
        </p:nvSpPr>
        <p:spPr>
          <a:xfrm>
            <a:off x="371475" y="1689100"/>
            <a:ext cx="5281930" cy="2408555"/>
          </a:xfrm>
          <a:prstGeom prst="roundRect">
            <a:avLst>
              <a:gd name="adj" fmla="val 5105"/>
            </a:avLst>
          </a:prstGeom>
          <a:solidFill>
            <a:srgbClr val="FAFEFF"/>
          </a:solidFill>
          <a:ln w="9525">
            <a:solidFill>
              <a:srgbClr val="003296"/>
            </a:solidFill>
          </a:ln>
          <a:effectLst/>
          <a:scene3d>
            <a:camera prst="orthographicFront"/>
            <a:lightRig rig="threePt" dir="t"/>
          </a:scene3d>
          <a:sp3d>
            <a:bevelT w="127000" h="38100" prst="coolSlan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2970">
              <a:latin typeface="思源黑体 CN Bold" panose="020B0500000000000000" charset="-122"/>
              <a:ea typeface="思源黑体 CN Bold" panose="020B0500000000000000" charset="-122"/>
              <a:cs typeface="思源黑体 CN Bold" panose="020B0500000000000000" charset="-122"/>
            </a:endParaRPr>
          </a:p>
        </p:txBody>
      </p:sp>
      <p:sp>
        <p:nvSpPr>
          <p:cNvPr id="47" name="圆角矩形 46"/>
          <p:cNvSpPr/>
          <p:nvPr/>
        </p:nvSpPr>
        <p:spPr>
          <a:xfrm>
            <a:off x="456565" y="4200525"/>
            <a:ext cx="4999990" cy="430530"/>
          </a:xfrm>
          <a:prstGeom prst="roundRect">
            <a:avLst>
              <a:gd name="adj" fmla="val 50000"/>
            </a:avLst>
          </a:prstGeom>
          <a:solidFill>
            <a:srgbClr val="0032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endParaRPr>
          </a:p>
        </p:txBody>
      </p:sp>
      <p:sp>
        <p:nvSpPr>
          <p:cNvPr id="48" name="文本框 47"/>
          <p:cNvSpPr txBox="1"/>
          <p:nvPr/>
        </p:nvSpPr>
        <p:spPr>
          <a:xfrm>
            <a:off x="2568575" y="4262120"/>
            <a:ext cx="775970" cy="236220"/>
          </a:xfrm>
          <a:prstGeom prst="rect">
            <a:avLst/>
          </a:prstGeom>
          <a:noFill/>
          <a:effectLst>
            <a:outerShdw blurRad="38100" dist="25400" dir="2700000" algn="tl" rotWithShape="0">
              <a:schemeClr val="tx2">
                <a:lumMod val="90000"/>
                <a:lumOff val="10000"/>
                <a:alpha val="40000"/>
              </a:schemeClr>
            </a:outerShdw>
          </a:effectLst>
        </p:spPr>
        <p:txBody>
          <a:bodyPr wrap="none" lIns="0" tIns="0" rIns="0" bIns="0" rtlCol="0" anchor="t">
            <a:noAutofit/>
          </a:bodyPr>
          <a:p>
            <a:pPr lvl="0" algn="ctr">
              <a:spcBef>
                <a:spcPts val="400"/>
              </a:spcBef>
              <a:defRPr/>
            </a:pPr>
            <a:r>
              <a:rPr lang="zh-CN" altLang="en-US" sz="1800" b="1" dirty="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执行过程</a:t>
            </a:r>
            <a:endParaRPr lang="zh-CN" altLang="en-US" sz="1800" b="1" dirty="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53" name="圆角矩形 52"/>
          <p:cNvSpPr/>
          <p:nvPr/>
        </p:nvSpPr>
        <p:spPr>
          <a:xfrm>
            <a:off x="5936615" y="1664970"/>
            <a:ext cx="2946400" cy="2476500"/>
          </a:xfrm>
          <a:prstGeom prst="roundRect">
            <a:avLst>
              <a:gd name="adj" fmla="val 5105"/>
            </a:avLst>
          </a:prstGeom>
          <a:solidFill>
            <a:srgbClr val="FAFEFF"/>
          </a:solidFill>
          <a:ln w="9525">
            <a:solidFill>
              <a:srgbClr val="003296"/>
            </a:solidFill>
          </a:ln>
          <a:effectLst/>
          <a:scene3d>
            <a:camera prst="orthographicFront"/>
            <a:lightRig rig="threePt" dir="t"/>
          </a:scene3d>
          <a:sp3d>
            <a:bevelT w="127000" h="38100" prst="coolSlan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2970">
              <a:latin typeface="思源黑体 CN Bold" panose="020B0500000000000000" charset="-122"/>
              <a:ea typeface="思源黑体 CN Bold" panose="020B0500000000000000" charset="-122"/>
              <a:cs typeface="思源黑体 CN Bold" panose="020B0500000000000000" charset="-122"/>
            </a:endParaRPr>
          </a:p>
        </p:txBody>
      </p:sp>
      <p:sp>
        <p:nvSpPr>
          <p:cNvPr id="54" name="圆角矩形 53"/>
          <p:cNvSpPr/>
          <p:nvPr/>
        </p:nvSpPr>
        <p:spPr>
          <a:xfrm>
            <a:off x="6218555" y="4200525"/>
            <a:ext cx="2553970" cy="459740"/>
          </a:xfrm>
          <a:prstGeom prst="roundRect">
            <a:avLst>
              <a:gd name="adj" fmla="val 50000"/>
            </a:avLst>
          </a:prstGeom>
          <a:solidFill>
            <a:srgbClr val="0032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endParaRPr>
          </a:p>
        </p:txBody>
      </p:sp>
      <p:sp>
        <p:nvSpPr>
          <p:cNvPr id="55" name="文本框 54"/>
          <p:cNvSpPr txBox="1"/>
          <p:nvPr/>
        </p:nvSpPr>
        <p:spPr>
          <a:xfrm>
            <a:off x="7120255" y="4262120"/>
            <a:ext cx="751840" cy="251460"/>
          </a:xfrm>
          <a:prstGeom prst="rect">
            <a:avLst/>
          </a:prstGeom>
          <a:noFill/>
          <a:effectLst>
            <a:outerShdw blurRad="38100" dist="25400" dir="2700000" algn="tl" rotWithShape="0">
              <a:schemeClr val="tx2">
                <a:lumMod val="90000"/>
                <a:lumOff val="10000"/>
                <a:alpha val="40000"/>
              </a:schemeClr>
            </a:outerShdw>
          </a:effectLst>
        </p:spPr>
        <p:txBody>
          <a:bodyPr wrap="none" lIns="0" tIns="0" rIns="0" bIns="0" rtlCol="0" anchor="t">
            <a:noAutofit/>
          </a:bodyPr>
          <a:p>
            <a:pPr lvl="0" algn="ctr">
              <a:spcBef>
                <a:spcPts val="400"/>
              </a:spcBef>
              <a:defRPr/>
            </a:pPr>
            <a:r>
              <a:rPr lang="zh-CN" altLang="en-US" sz="1800" b="1" dirty="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应用示例</a:t>
            </a:r>
            <a:endParaRPr lang="zh-CN" altLang="en-US" sz="1800" b="1" dirty="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cxnSp>
        <p:nvCxnSpPr>
          <p:cNvPr id="32" name="直接箭头连接符 31"/>
          <p:cNvCxnSpPr/>
          <p:nvPr/>
        </p:nvCxnSpPr>
        <p:spPr>
          <a:xfrm>
            <a:off x="8027670" y="2565400"/>
            <a:ext cx="0" cy="24003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a:off x="8040740" y="2933700"/>
            <a:ext cx="5080" cy="32512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27050" y="998220"/>
            <a:ext cx="8120380" cy="492125"/>
          </a:xfrm>
          <a:prstGeom prst="roundRect">
            <a:avLst>
              <a:gd name="adj" fmla="val 50000"/>
            </a:avLst>
          </a:prstGeom>
          <a:solidFill>
            <a:srgbClr val="0032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rPr>
              <a:t>GitOps通过Git仓库自动化触发CI/CD流程，实现应用的持续交付。</a:t>
            </a:r>
            <a:endParaRPr lang="zh-CN" altLang="en-US">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endParaRPr>
          </a:p>
        </p:txBody>
      </p:sp>
      <p:pic>
        <p:nvPicPr>
          <p:cNvPr id="38" name="图片 37" descr="gitops"/>
          <p:cNvPicPr>
            <a:picLocks noChangeAspect="1"/>
          </p:cNvPicPr>
          <p:nvPr/>
        </p:nvPicPr>
        <p:blipFill>
          <a:blip r:embed="rId1"/>
          <a:stretch>
            <a:fillRect/>
          </a:stretch>
        </p:blipFill>
        <p:spPr>
          <a:xfrm>
            <a:off x="577850" y="1936115"/>
            <a:ext cx="5002530" cy="1898015"/>
          </a:xfrm>
          <a:prstGeom prst="rect">
            <a:avLst/>
          </a:prstGeom>
        </p:spPr>
      </p:pic>
      <p:grpSp>
        <p:nvGrpSpPr>
          <p:cNvPr id="60" name="组合 59"/>
          <p:cNvGrpSpPr/>
          <p:nvPr/>
        </p:nvGrpSpPr>
        <p:grpSpPr>
          <a:xfrm rot="0">
            <a:off x="6165289" y="1783715"/>
            <a:ext cx="2553400" cy="2297430"/>
            <a:chOff x="12558" y="3472"/>
            <a:chExt cx="6310" cy="4922"/>
          </a:xfrm>
        </p:grpSpPr>
        <p:pic>
          <p:nvPicPr>
            <p:cNvPr id="39" name="图片 38" descr="截图_选择区域_20231207155118"/>
            <p:cNvPicPr>
              <a:picLocks noChangeAspect="1"/>
            </p:cNvPicPr>
            <p:nvPr/>
          </p:nvPicPr>
          <p:blipFill>
            <a:blip r:embed="rId2"/>
            <a:stretch>
              <a:fillRect/>
            </a:stretch>
          </p:blipFill>
          <p:spPr>
            <a:xfrm>
              <a:off x="12558" y="3472"/>
              <a:ext cx="6310" cy="4922"/>
            </a:xfrm>
            <a:prstGeom prst="rect">
              <a:avLst/>
            </a:prstGeom>
          </p:spPr>
        </p:pic>
        <p:sp>
          <p:nvSpPr>
            <p:cNvPr id="40" name="矩形 39"/>
            <p:cNvSpPr/>
            <p:nvPr/>
          </p:nvSpPr>
          <p:spPr>
            <a:xfrm>
              <a:off x="16676" y="5670"/>
              <a:ext cx="2112" cy="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cs typeface="思源黑体 CN Bold" panose="020B0500000000000000" charset="-122"/>
                </a:rPr>
                <a:t>cluster</a:t>
              </a:r>
              <a:endParaRPr lang="en-US" altLang="zh-CN" sz="1200">
                <a:cs typeface="思源黑体 CN Bold" panose="020B0500000000000000" charset="-122"/>
              </a:endParaRPr>
            </a:p>
          </p:txBody>
        </p:sp>
        <p:sp>
          <p:nvSpPr>
            <p:cNvPr id="41" name="矩形 40"/>
            <p:cNvSpPr/>
            <p:nvPr/>
          </p:nvSpPr>
          <p:spPr>
            <a:xfrm>
              <a:off x="16677" y="6477"/>
              <a:ext cx="2111" cy="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cs typeface="思源黑体 CN Bold" panose="020B0500000000000000" charset="-122"/>
                </a:rPr>
                <a:t>source</a:t>
              </a:r>
              <a:endParaRPr lang="en-US" altLang="zh-CN" sz="1200">
                <a:cs typeface="思源黑体 CN Bold" panose="020B0500000000000000" charset="-122"/>
              </a:endParaRPr>
            </a:p>
          </p:txBody>
        </p:sp>
        <p:sp>
          <p:nvSpPr>
            <p:cNvPr id="42" name="矩形 41"/>
            <p:cNvSpPr/>
            <p:nvPr/>
          </p:nvSpPr>
          <p:spPr>
            <a:xfrm>
              <a:off x="16699" y="7668"/>
              <a:ext cx="2129" cy="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cs typeface="思源黑体 CN Bold" panose="020B0500000000000000" charset="-122"/>
                </a:rPr>
                <a:t>dest</a:t>
              </a:r>
              <a:endParaRPr lang="en-US" altLang="zh-CN" sz="1200">
                <a:cs typeface="思源黑体 CN Bold" panose="020B0500000000000000" charset="-122"/>
              </a:endParaRPr>
            </a:p>
          </p:txBody>
        </p:sp>
        <p:sp>
          <p:nvSpPr>
            <p:cNvPr id="43" name="矩形 42"/>
            <p:cNvSpPr/>
            <p:nvPr/>
          </p:nvSpPr>
          <p:spPr>
            <a:xfrm>
              <a:off x="16671" y="3939"/>
              <a:ext cx="2187" cy="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cs typeface="思源黑体 CN Bold" panose="020B0500000000000000" charset="-122"/>
                </a:rPr>
                <a:t>appset</a:t>
              </a:r>
              <a:endParaRPr lang="en-US" altLang="zh-CN" sz="1200">
                <a:cs typeface="思源黑体 CN Bold" panose="020B0500000000000000" charset="-122"/>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51936" y="140850"/>
            <a:ext cx="4320064" cy="368300"/>
          </a:xfrm>
          <a:prstGeom prst="rect">
            <a:avLst/>
          </a:prstGeom>
          <a:noFill/>
        </p:spPr>
        <p:txBody>
          <a:bodyPr wrap="square" rtlCol="0">
            <a:spAutoFit/>
          </a:bodyPr>
          <a:p>
            <a:pPr lvl="0" algn="l" defTabSz="914400">
              <a:buClrTx/>
              <a:buSzTx/>
              <a:buFontTx/>
              <a:tabLst>
                <a:tab pos="1611630" algn="l"/>
              </a:tabLst>
            </a:pPr>
            <a:r>
              <a:rPr lang="en-US" altLang="zh-CN"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Pipeline</a:t>
            </a:r>
            <a:r>
              <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实现CI/CD策略</a:t>
            </a:r>
            <a:endPar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46" name="圆角矩形 45"/>
          <p:cNvSpPr/>
          <p:nvPr/>
        </p:nvSpPr>
        <p:spPr>
          <a:xfrm>
            <a:off x="367030" y="1680210"/>
            <a:ext cx="5372100" cy="2408555"/>
          </a:xfrm>
          <a:prstGeom prst="roundRect">
            <a:avLst>
              <a:gd name="adj" fmla="val 5105"/>
            </a:avLst>
          </a:prstGeom>
          <a:solidFill>
            <a:srgbClr val="FAFEFF"/>
          </a:solidFill>
          <a:ln w="9525">
            <a:solidFill>
              <a:srgbClr val="003296"/>
            </a:solidFill>
          </a:ln>
          <a:effectLst/>
          <a:scene3d>
            <a:camera prst="orthographicFront"/>
            <a:lightRig rig="threePt" dir="t"/>
          </a:scene3d>
          <a:sp3d>
            <a:bevelT w="127000" h="38100" prst="coolSlan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2970">
              <a:latin typeface="思源黑体 CN Bold" panose="020B0500000000000000" charset="-122"/>
              <a:ea typeface="思源黑体 CN Bold" panose="020B0500000000000000" charset="-122"/>
              <a:cs typeface="思源黑体 CN Bold" panose="020B0500000000000000" charset="-122"/>
            </a:endParaRPr>
          </a:p>
        </p:txBody>
      </p:sp>
      <p:sp>
        <p:nvSpPr>
          <p:cNvPr id="47" name="圆角矩形 46"/>
          <p:cNvSpPr/>
          <p:nvPr/>
        </p:nvSpPr>
        <p:spPr>
          <a:xfrm>
            <a:off x="456565" y="4200525"/>
            <a:ext cx="4999990" cy="430530"/>
          </a:xfrm>
          <a:prstGeom prst="roundRect">
            <a:avLst>
              <a:gd name="adj" fmla="val 50000"/>
            </a:avLst>
          </a:prstGeom>
          <a:solidFill>
            <a:srgbClr val="0032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endParaRPr>
          </a:p>
        </p:txBody>
      </p:sp>
      <p:sp>
        <p:nvSpPr>
          <p:cNvPr id="48" name="文本框 47"/>
          <p:cNvSpPr txBox="1"/>
          <p:nvPr/>
        </p:nvSpPr>
        <p:spPr>
          <a:xfrm>
            <a:off x="2568575" y="4262120"/>
            <a:ext cx="775970" cy="236220"/>
          </a:xfrm>
          <a:prstGeom prst="rect">
            <a:avLst/>
          </a:prstGeom>
          <a:noFill/>
          <a:effectLst>
            <a:outerShdw blurRad="38100" dist="25400" dir="2700000" algn="tl" rotWithShape="0">
              <a:schemeClr val="tx2">
                <a:lumMod val="90000"/>
                <a:lumOff val="10000"/>
                <a:alpha val="40000"/>
              </a:schemeClr>
            </a:outerShdw>
          </a:effectLst>
        </p:spPr>
        <p:txBody>
          <a:bodyPr wrap="none" lIns="0" tIns="0" rIns="0" bIns="0" rtlCol="0" anchor="t">
            <a:noAutofit/>
          </a:bodyPr>
          <a:p>
            <a:pPr lvl="0" algn="ctr">
              <a:spcBef>
                <a:spcPts val="400"/>
              </a:spcBef>
              <a:defRPr/>
            </a:pPr>
            <a:r>
              <a:rPr lang="zh-CN" altLang="en-US" sz="1800" b="1" dirty="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执行过程</a:t>
            </a:r>
            <a:endParaRPr lang="zh-CN" altLang="en-US" sz="1800" b="1" dirty="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53" name="圆角矩形 52"/>
          <p:cNvSpPr/>
          <p:nvPr/>
        </p:nvSpPr>
        <p:spPr>
          <a:xfrm>
            <a:off x="6022340" y="1656080"/>
            <a:ext cx="2946400" cy="2476500"/>
          </a:xfrm>
          <a:prstGeom prst="roundRect">
            <a:avLst>
              <a:gd name="adj" fmla="val 5105"/>
            </a:avLst>
          </a:prstGeom>
          <a:solidFill>
            <a:srgbClr val="FAFEFF"/>
          </a:solidFill>
          <a:ln w="9525">
            <a:solidFill>
              <a:srgbClr val="003296"/>
            </a:solidFill>
          </a:ln>
          <a:effectLst/>
          <a:scene3d>
            <a:camera prst="orthographicFront"/>
            <a:lightRig rig="threePt" dir="t"/>
          </a:scene3d>
          <a:sp3d>
            <a:bevelT w="127000" h="38100" prst="coolSlan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2970">
              <a:latin typeface="思源黑体 CN Bold" panose="020B0500000000000000" charset="-122"/>
              <a:ea typeface="思源黑体 CN Bold" panose="020B0500000000000000" charset="-122"/>
              <a:cs typeface="思源黑体 CN Bold" panose="020B0500000000000000" charset="-122"/>
            </a:endParaRPr>
          </a:p>
        </p:txBody>
      </p:sp>
      <p:sp>
        <p:nvSpPr>
          <p:cNvPr id="54" name="圆角矩形 53"/>
          <p:cNvSpPr/>
          <p:nvPr/>
        </p:nvSpPr>
        <p:spPr>
          <a:xfrm>
            <a:off x="6218555" y="4200525"/>
            <a:ext cx="2553970" cy="459740"/>
          </a:xfrm>
          <a:prstGeom prst="roundRect">
            <a:avLst>
              <a:gd name="adj" fmla="val 50000"/>
            </a:avLst>
          </a:prstGeom>
          <a:solidFill>
            <a:srgbClr val="0032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endParaRPr>
          </a:p>
        </p:txBody>
      </p:sp>
      <p:sp>
        <p:nvSpPr>
          <p:cNvPr id="55" name="文本框 54"/>
          <p:cNvSpPr txBox="1"/>
          <p:nvPr/>
        </p:nvSpPr>
        <p:spPr>
          <a:xfrm>
            <a:off x="7120255" y="4262120"/>
            <a:ext cx="751840" cy="251460"/>
          </a:xfrm>
          <a:prstGeom prst="rect">
            <a:avLst/>
          </a:prstGeom>
          <a:noFill/>
          <a:effectLst>
            <a:outerShdw blurRad="38100" dist="25400" dir="2700000" algn="tl" rotWithShape="0">
              <a:schemeClr val="tx2">
                <a:lumMod val="90000"/>
                <a:lumOff val="10000"/>
                <a:alpha val="40000"/>
              </a:schemeClr>
            </a:outerShdw>
          </a:effectLst>
        </p:spPr>
        <p:txBody>
          <a:bodyPr wrap="none" lIns="0" tIns="0" rIns="0" bIns="0" rtlCol="0" anchor="t">
            <a:noAutofit/>
          </a:bodyPr>
          <a:p>
            <a:pPr lvl="0" algn="ctr">
              <a:spcBef>
                <a:spcPts val="400"/>
              </a:spcBef>
              <a:defRPr/>
            </a:pPr>
            <a:r>
              <a:rPr lang="zh-CN" altLang="en-US" sz="1800" b="1" dirty="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应用示例</a:t>
            </a:r>
            <a:endParaRPr lang="zh-CN" altLang="en-US" sz="1800" b="1" dirty="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pic>
        <p:nvPicPr>
          <p:cNvPr id="7" name="图片 6" descr="pipeline"/>
          <p:cNvPicPr>
            <a:picLocks noChangeAspect="1"/>
          </p:cNvPicPr>
          <p:nvPr/>
        </p:nvPicPr>
        <p:blipFill>
          <a:blip r:embed="rId1"/>
          <a:srcRect t="12151"/>
          <a:stretch>
            <a:fillRect/>
          </a:stretch>
        </p:blipFill>
        <p:spPr>
          <a:xfrm>
            <a:off x="527050" y="1809115"/>
            <a:ext cx="4859020" cy="1939290"/>
          </a:xfrm>
          <a:prstGeom prst="rect">
            <a:avLst/>
          </a:prstGeom>
        </p:spPr>
      </p:pic>
      <p:pic>
        <p:nvPicPr>
          <p:cNvPr id="28" name="图片 27" descr="截图_选择区域_20231207135217"/>
          <p:cNvPicPr>
            <a:picLocks noChangeAspect="1"/>
          </p:cNvPicPr>
          <p:nvPr/>
        </p:nvPicPr>
        <p:blipFill>
          <a:blip r:embed="rId2"/>
          <a:stretch>
            <a:fillRect/>
          </a:stretch>
        </p:blipFill>
        <p:spPr>
          <a:xfrm>
            <a:off x="6219190" y="1732280"/>
            <a:ext cx="2588895" cy="2355850"/>
          </a:xfrm>
          <a:prstGeom prst="rect">
            <a:avLst/>
          </a:prstGeom>
        </p:spPr>
      </p:pic>
      <p:sp>
        <p:nvSpPr>
          <p:cNvPr id="31" name="矩形 30"/>
          <p:cNvSpPr/>
          <p:nvPr/>
        </p:nvSpPr>
        <p:spPr>
          <a:xfrm>
            <a:off x="7929880" y="2495550"/>
            <a:ext cx="699135" cy="213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cs typeface="思源黑体 CN Bold" panose="020B0500000000000000" charset="-122"/>
              </a:rPr>
              <a:t>git</a:t>
            </a:r>
            <a:endParaRPr lang="en-US" altLang="zh-CN" sz="1200">
              <a:cs typeface="思源黑体 CN Bold" panose="020B0500000000000000" charset="-122"/>
            </a:endParaRPr>
          </a:p>
        </p:txBody>
      </p:sp>
      <p:cxnSp>
        <p:nvCxnSpPr>
          <p:cNvPr id="32" name="直接箭头连接符 31"/>
          <p:cNvCxnSpPr>
            <a:stCxn id="31" idx="2"/>
            <a:endCxn id="36" idx="0"/>
          </p:cNvCxnSpPr>
          <p:nvPr/>
        </p:nvCxnSpPr>
        <p:spPr>
          <a:xfrm>
            <a:off x="8279765" y="2708910"/>
            <a:ext cx="0" cy="24003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endCxn id="37" idx="0"/>
          </p:cNvCxnSpPr>
          <p:nvPr/>
        </p:nvCxnSpPr>
        <p:spPr>
          <a:xfrm flipH="1">
            <a:off x="8292835" y="3077210"/>
            <a:ext cx="5080" cy="32512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57530" y="991235"/>
            <a:ext cx="8175625" cy="490220"/>
          </a:xfrm>
          <a:prstGeom prst="roundRect">
            <a:avLst>
              <a:gd name="adj" fmla="val 50000"/>
            </a:avLst>
          </a:prstGeom>
          <a:solidFill>
            <a:srgbClr val="0032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rPr>
              <a:t>Pipeline通过定义、组装和运行管道，实现持续集成和持续交付。</a:t>
            </a:r>
            <a:endParaRPr lang="zh-CN" altLang="en-US">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endParaRPr>
          </a:p>
        </p:txBody>
      </p:sp>
      <p:sp>
        <p:nvSpPr>
          <p:cNvPr id="36" name="矩形 35"/>
          <p:cNvSpPr/>
          <p:nvPr/>
        </p:nvSpPr>
        <p:spPr>
          <a:xfrm>
            <a:off x="7929880" y="2948940"/>
            <a:ext cx="699135" cy="213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cs typeface="思源黑体 CN Bold" panose="020B0500000000000000" charset="-122"/>
              </a:rPr>
              <a:t>build</a:t>
            </a:r>
            <a:endParaRPr lang="en-US" altLang="zh-CN" sz="1200">
              <a:cs typeface="思源黑体 CN Bold" panose="020B0500000000000000" charset="-122"/>
            </a:endParaRPr>
          </a:p>
        </p:txBody>
      </p:sp>
      <p:sp>
        <p:nvSpPr>
          <p:cNvPr id="37" name="矩形 36"/>
          <p:cNvSpPr/>
          <p:nvPr/>
        </p:nvSpPr>
        <p:spPr>
          <a:xfrm>
            <a:off x="7957185" y="3402330"/>
            <a:ext cx="671830" cy="213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200">
                <a:cs typeface="思源黑体 CN Bold" panose="020B0500000000000000" charset="-122"/>
              </a:rPr>
              <a:t>deploy</a:t>
            </a:r>
            <a:endParaRPr lang="en-US" altLang="zh-CN" sz="1200">
              <a:cs typeface="思源黑体 CN Bold" panose="020B0500000000000000"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51936" y="140850"/>
            <a:ext cx="4320064" cy="368300"/>
          </a:xfrm>
          <a:prstGeom prst="rect">
            <a:avLst/>
          </a:prstGeom>
          <a:noFill/>
        </p:spPr>
        <p:txBody>
          <a:bodyPr wrap="square" rtlCol="0">
            <a:spAutoFit/>
          </a:bodyPr>
          <a:p>
            <a:pPr lvl="0" algn="l" defTabSz="914400">
              <a:buClrTx/>
              <a:buSzTx/>
              <a:buFontTx/>
              <a:tabLst>
                <a:tab pos="1611630" algn="l"/>
              </a:tabLst>
            </a:pPr>
            <a:r>
              <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IaC与CI/CD整合方法</a:t>
            </a:r>
            <a:endPar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pic>
        <p:nvPicPr>
          <p:cNvPr id="8" name="Image 4" descr="preencoded.png"/>
          <p:cNvPicPr>
            <a:picLocks noChangeAspect="1"/>
          </p:cNvPicPr>
          <p:nvPr>
            <p:custDataLst>
              <p:tags r:id="rId1"/>
            </p:custDataLst>
          </p:nvPr>
        </p:nvPicPr>
        <p:blipFill>
          <a:blip r:embed="rId2">
            <a:alphaModFix amt="10000"/>
          </a:blip>
          <a:stretch>
            <a:fillRect/>
          </a:stretch>
        </p:blipFill>
        <p:spPr>
          <a:xfrm>
            <a:off x="881398" y="2823064"/>
            <a:ext cx="5622646" cy="746150"/>
          </a:xfrm>
          <a:prstGeom prst="rect">
            <a:avLst/>
          </a:prstGeom>
        </p:spPr>
      </p:pic>
      <p:pic>
        <p:nvPicPr>
          <p:cNvPr id="9" name="Image 5" descr="preencoded.png"/>
          <p:cNvPicPr>
            <a:picLocks noChangeAspect="1"/>
          </p:cNvPicPr>
          <p:nvPr>
            <p:custDataLst>
              <p:tags r:id="rId3"/>
            </p:custDataLst>
          </p:nvPr>
        </p:nvPicPr>
        <p:blipFill>
          <a:blip r:embed="rId4">
            <a:alphaModFix amt="10000"/>
          </a:blip>
          <a:stretch>
            <a:fillRect/>
          </a:stretch>
        </p:blipFill>
        <p:spPr>
          <a:xfrm>
            <a:off x="881398" y="1103896"/>
            <a:ext cx="5622646" cy="741450"/>
          </a:xfrm>
          <a:prstGeom prst="rect">
            <a:avLst/>
          </a:prstGeom>
        </p:spPr>
      </p:pic>
      <p:pic>
        <p:nvPicPr>
          <p:cNvPr id="10" name="Image 6" descr="preencoded.png"/>
          <p:cNvPicPr>
            <a:picLocks noChangeAspect="1"/>
          </p:cNvPicPr>
          <p:nvPr>
            <p:custDataLst>
              <p:tags r:id="rId5"/>
            </p:custDataLst>
          </p:nvPr>
        </p:nvPicPr>
        <p:blipFill>
          <a:blip r:embed="rId6"/>
          <a:stretch>
            <a:fillRect/>
          </a:stretch>
        </p:blipFill>
        <p:spPr>
          <a:xfrm>
            <a:off x="881398" y="1103896"/>
            <a:ext cx="1595385" cy="746413"/>
          </a:xfrm>
          <a:prstGeom prst="rect">
            <a:avLst/>
          </a:prstGeom>
        </p:spPr>
      </p:pic>
      <p:pic>
        <p:nvPicPr>
          <p:cNvPr id="11" name="Image 7" descr="preencoded.png"/>
          <p:cNvPicPr>
            <a:picLocks noChangeAspect="1"/>
          </p:cNvPicPr>
          <p:nvPr>
            <p:custDataLst>
              <p:tags r:id="rId7"/>
            </p:custDataLst>
          </p:nvPr>
        </p:nvPicPr>
        <p:blipFill>
          <a:blip r:embed="rId8">
            <a:alphaModFix amt="10000"/>
          </a:blip>
          <a:stretch>
            <a:fillRect/>
          </a:stretch>
        </p:blipFill>
        <p:spPr>
          <a:xfrm>
            <a:off x="881427" y="1963451"/>
            <a:ext cx="5622646" cy="746150"/>
          </a:xfrm>
          <a:prstGeom prst="rect">
            <a:avLst/>
          </a:prstGeom>
        </p:spPr>
      </p:pic>
      <p:pic>
        <p:nvPicPr>
          <p:cNvPr id="12" name="Image 8" descr="preencoded.png"/>
          <p:cNvPicPr>
            <a:picLocks noChangeAspect="1"/>
          </p:cNvPicPr>
          <p:nvPr>
            <p:custDataLst>
              <p:tags r:id="rId9"/>
            </p:custDataLst>
          </p:nvPr>
        </p:nvPicPr>
        <p:blipFill>
          <a:blip r:embed="rId10"/>
          <a:stretch>
            <a:fillRect/>
          </a:stretch>
        </p:blipFill>
        <p:spPr>
          <a:xfrm>
            <a:off x="881427" y="1963451"/>
            <a:ext cx="1595628" cy="746150"/>
          </a:xfrm>
          <a:prstGeom prst="rect">
            <a:avLst/>
          </a:prstGeom>
        </p:spPr>
      </p:pic>
      <p:pic>
        <p:nvPicPr>
          <p:cNvPr id="13" name="Image 9" descr="preencoded.png"/>
          <p:cNvPicPr>
            <a:picLocks noChangeAspect="1"/>
          </p:cNvPicPr>
          <p:nvPr>
            <p:custDataLst>
              <p:tags r:id="rId11"/>
            </p:custDataLst>
          </p:nvPr>
        </p:nvPicPr>
        <p:blipFill>
          <a:blip r:embed="rId8">
            <a:alphaModFix amt="10000"/>
          </a:blip>
          <a:stretch>
            <a:fillRect/>
          </a:stretch>
        </p:blipFill>
        <p:spPr>
          <a:xfrm>
            <a:off x="881398" y="3682356"/>
            <a:ext cx="5622646" cy="746150"/>
          </a:xfrm>
          <a:prstGeom prst="rect">
            <a:avLst/>
          </a:prstGeom>
        </p:spPr>
      </p:pic>
      <p:pic>
        <p:nvPicPr>
          <p:cNvPr id="14" name="Image 10" descr="preencoded.png"/>
          <p:cNvPicPr>
            <a:picLocks noChangeAspect="1"/>
          </p:cNvPicPr>
          <p:nvPr>
            <p:custDataLst>
              <p:tags r:id="rId12"/>
            </p:custDataLst>
          </p:nvPr>
        </p:nvPicPr>
        <p:blipFill>
          <a:blip r:embed="rId13"/>
          <a:stretch>
            <a:fillRect/>
          </a:stretch>
        </p:blipFill>
        <p:spPr>
          <a:xfrm>
            <a:off x="881398" y="2823064"/>
            <a:ext cx="1595628" cy="746150"/>
          </a:xfrm>
          <a:prstGeom prst="rect">
            <a:avLst/>
          </a:prstGeom>
        </p:spPr>
      </p:pic>
      <p:pic>
        <p:nvPicPr>
          <p:cNvPr id="15" name="Image 11" descr="preencoded.png"/>
          <p:cNvPicPr>
            <a:picLocks noChangeAspect="1"/>
          </p:cNvPicPr>
          <p:nvPr>
            <p:custDataLst>
              <p:tags r:id="rId14"/>
            </p:custDataLst>
          </p:nvPr>
        </p:nvPicPr>
        <p:blipFill>
          <a:blip r:embed="rId10"/>
          <a:stretch>
            <a:fillRect/>
          </a:stretch>
        </p:blipFill>
        <p:spPr>
          <a:xfrm>
            <a:off x="881398" y="3682526"/>
            <a:ext cx="1595628" cy="746150"/>
          </a:xfrm>
          <a:prstGeom prst="rect">
            <a:avLst/>
          </a:prstGeom>
        </p:spPr>
      </p:pic>
      <p:sp>
        <p:nvSpPr>
          <p:cNvPr id="16" name="Text 1"/>
          <p:cNvSpPr/>
          <p:nvPr>
            <p:custDataLst>
              <p:tags r:id="rId15"/>
            </p:custDataLst>
          </p:nvPr>
        </p:nvSpPr>
        <p:spPr>
          <a:xfrm>
            <a:off x="895198" y="1271588"/>
            <a:ext cx="1580998" cy="405765"/>
          </a:xfrm>
          <a:prstGeom prst="rect">
            <a:avLst/>
          </a:prstGeom>
          <a:noFill/>
        </p:spPr>
        <p:txBody>
          <a:bodyPr wrap="square" lIns="95250" tIns="95250" rIns="95250" bIns="95250" rtlCol="0" anchor="ctr">
            <a:spAutoFit/>
          </a:bodyPr>
          <a:p>
            <a:pPr marL="0" indent="0" algn="ctr">
              <a:lnSpc>
                <a:spcPct val="100000"/>
              </a:lnSpc>
              <a:spcBef>
                <a:spcPts val="375"/>
              </a:spcBef>
              <a:buNone/>
            </a:pPr>
            <a:r>
              <a:rPr lang="en-US" sz="1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确立IAC价值理念</a:t>
            </a:r>
            <a:endParaRPr lang="en-US" sz="1400" dirty="0"/>
          </a:p>
        </p:txBody>
      </p:sp>
      <p:pic>
        <p:nvPicPr>
          <p:cNvPr id="17" name="Image 12" descr="https://sgw-dx.xf-yun.com/api/v1/sparkdesk/_1730169035390bb3993b686b1481f90a9da37a3a55b60.jpg?authorization=c2ltcGxlLWp3dCBhaz1zcGFya2Rlc2s4MDAwMDAwMDAwMDE7ZXhwPTMzMDY5NjkwMzU7YWxnbz1obWFjLXNoYTI1NjtzaWc9MTlIaXYvd2dRdTFIUUc1eEFFb29SZFlUbS9MSTd0ZFlqZG1UeEQ2UVREOD0=&amp;x_location=7YfmxI7B7uKO7jlRxIftd6Rudo=="/>
          <p:cNvPicPr>
            <a:picLocks noChangeAspect="1"/>
          </p:cNvPicPr>
          <p:nvPr/>
        </p:nvPicPr>
        <p:blipFill>
          <a:blip r:embed="rId16"/>
          <a:srcRect l="33146" r="33146"/>
          <a:stretch>
            <a:fillRect/>
          </a:stretch>
        </p:blipFill>
        <p:spPr>
          <a:xfrm>
            <a:off x="6374442" y="1122184"/>
            <a:ext cx="1915591" cy="3192652"/>
          </a:xfrm>
          <a:prstGeom prst="rect">
            <a:avLst/>
          </a:prstGeom>
        </p:spPr>
      </p:pic>
      <p:sp>
        <p:nvSpPr>
          <p:cNvPr id="18" name="Text 2"/>
          <p:cNvSpPr/>
          <p:nvPr>
            <p:custDataLst>
              <p:tags r:id="rId17"/>
            </p:custDataLst>
          </p:nvPr>
        </p:nvSpPr>
        <p:spPr>
          <a:xfrm>
            <a:off x="2569409" y="1103982"/>
            <a:ext cx="3529584" cy="731520"/>
          </a:xfrm>
          <a:prstGeom prst="rect">
            <a:avLst/>
          </a:prstGeom>
          <a:noFill/>
        </p:spPr>
        <p:txBody>
          <a:bodyPr wrap="square" lIns="95250" tIns="95250" rIns="95250" bIns="95250" rtlCol="0" anchor="ctr">
            <a:spAutoFit/>
          </a:bodyPr>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IaC的核心在于将基础设施的配置和管理自动化，通过编写代码来定义、管理和部署计算资源。这一理念有助于打破开发和运维团队之间的孤岛，实现更高效的协作与沟通，确保软件开发和运维的无缝衔接。</a:t>
            </a:r>
            <a:endParaRPr lang="en-US" sz="1500" dirty="0"/>
          </a:p>
        </p:txBody>
      </p:sp>
      <p:sp>
        <p:nvSpPr>
          <p:cNvPr id="19" name="Text 3"/>
          <p:cNvSpPr/>
          <p:nvPr>
            <p:custDataLst>
              <p:tags r:id="rId18"/>
            </p:custDataLst>
          </p:nvPr>
        </p:nvSpPr>
        <p:spPr>
          <a:xfrm>
            <a:off x="886054" y="2028063"/>
            <a:ext cx="1590142" cy="621030"/>
          </a:xfrm>
          <a:prstGeom prst="rect">
            <a:avLst/>
          </a:prstGeom>
          <a:noFill/>
        </p:spPr>
        <p:txBody>
          <a:bodyPr wrap="square" lIns="95250" tIns="95250" rIns="95250" bIns="95250" rtlCol="0" anchor="ctr">
            <a:spAutoFit/>
          </a:bodyPr>
          <a:p>
            <a:pPr marL="0" indent="0" algn="ctr">
              <a:lnSpc>
                <a:spcPct val="100000"/>
              </a:lnSpc>
              <a:spcBef>
                <a:spcPts val="375"/>
              </a:spcBef>
              <a:buNone/>
            </a:pPr>
            <a:r>
              <a:rPr lang="en-US" sz="1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选择合适工具平台</a:t>
            </a:r>
            <a:endParaRPr lang="en-US" sz="1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20" name="Text 4"/>
          <p:cNvSpPr/>
          <p:nvPr>
            <p:custDataLst>
              <p:tags r:id="rId19"/>
            </p:custDataLst>
          </p:nvPr>
        </p:nvSpPr>
        <p:spPr>
          <a:xfrm>
            <a:off x="2569688" y="1937811"/>
            <a:ext cx="3529584" cy="731520"/>
          </a:xfrm>
          <a:prstGeom prst="rect">
            <a:avLst/>
          </a:prstGeom>
          <a:noFill/>
        </p:spPr>
        <p:txBody>
          <a:bodyPr wrap="square" lIns="95250" tIns="95250" rIns="95250" bIns="95250" rtlCol="0" anchor="ctr">
            <a:spAutoFit/>
          </a:bodyPr>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选择合适的工具和平台是成功实施IaC的关键步骤。当前市场上有多种工具可用于基础设施代码的编写和管理，如Terraform、Ansible等。根据企业的具体需求和场景选择最适合的工具，能够提高实施效率和效果。</a:t>
            </a:r>
            <a:endParaRPr lang="en-US" sz="1500" dirty="0"/>
          </a:p>
        </p:txBody>
      </p:sp>
      <p:sp>
        <p:nvSpPr>
          <p:cNvPr id="21" name="Text 5"/>
          <p:cNvSpPr/>
          <p:nvPr>
            <p:custDataLst>
              <p:tags r:id="rId20"/>
            </p:custDataLst>
          </p:nvPr>
        </p:nvSpPr>
        <p:spPr>
          <a:xfrm>
            <a:off x="876910" y="2887599"/>
            <a:ext cx="1599286" cy="621030"/>
          </a:xfrm>
          <a:prstGeom prst="rect">
            <a:avLst/>
          </a:prstGeom>
          <a:noFill/>
        </p:spPr>
        <p:txBody>
          <a:bodyPr wrap="square" lIns="95250" tIns="95250" rIns="95250" bIns="95250" rtlCol="0" anchor="ctr">
            <a:spAutoFit/>
          </a:bodyPr>
          <a:p>
            <a:pPr marL="0" indent="0" algn="ctr">
              <a:lnSpc>
                <a:spcPct val="100000"/>
              </a:lnSpc>
              <a:spcBef>
                <a:spcPts val="375"/>
              </a:spcBef>
              <a:buNone/>
            </a:pPr>
            <a:r>
              <a:rPr lang="en-US" sz="1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sym typeface="+mn-ea"/>
              </a:rPr>
              <a:t>实施持续集成和持续部署流程</a:t>
            </a:r>
            <a:endParaRPr lang="en-US" sz="1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22" name="Text 6"/>
          <p:cNvSpPr/>
          <p:nvPr>
            <p:custDataLst>
              <p:tags r:id="rId21"/>
            </p:custDataLst>
          </p:nvPr>
        </p:nvSpPr>
        <p:spPr>
          <a:xfrm>
            <a:off x="2569409" y="2719253"/>
            <a:ext cx="3529584" cy="836295"/>
          </a:xfrm>
          <a:prstGeom prst="rect">
            <a:avLst/>
          </a:prstGeom>
          <a:noFill/>
        </p:spPr>
        <p:txBody>
          <a:bodyPr wrap="square" lIns="95250" tIns="95250" rIns="95250" bIns="95250" rtlCol="0" anchor="ctr">
            <a:spAutoFit/>
          </a:bodyPr>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在IaC的基础上，实施持续集成（CI）和持续部署（CD）流程能够进一步加快软件交付速度。CI/CD流程确保每次代码变更后自动构建、测试和部署，减少了手动操作的错误率，提高了发布的效率和质量。</a:t>
            </a:r>
            <a:endParaRPr lang="en-US" sz="1500" dirty="0"/>
          </a:p>
        </p:txBody>
      </p:sp>
      <p:sp>
        <p:nvSpPr>
          <p:cNvPr id="23" name="Text 7"/>
          <p:cNvSpPr/>
          <p:nvPr>
            <p:custDataLst>
              <p:tags r:id="rId22"/>
            </p:custDataLst>
          </p:nvPr>
        </p:nvSpPr>
        <p:spPr>
          <a:xfrm>
            <a:off x="854050" y="3742563"/>
            <a:ext cx="1645920" cy="621030"/>
          </a:xfrm>
          <a:prstGeom prst="rect">
            <a:avLst/>
          </a:prstGeom>
          <a:noFill/>
        </p:spPr>
        <p:txBody>
          <a:bodyPr wrap="square" lIns="95250" tIns="95250" rIns="95250" bIns="95250" rtlCol="0" anchor="ctr">
            <a:spAutoFit/>
          </a:bodyPr>
          <a:p>
            <a:pPr marL="0" indent="0" algn="ctr">
              <a:lnSpc>
                <a:spcPct val="100000"/>
              </a:lnSpc>
              <a:spcBef>
                <a:spcPts val="375"/>
              </a:spcBef>
              <a:buNone/>
            </a:pPr>
            <a:r>
              <a:rPr lang="en-US" sz="1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持续监控与合规性检查</a:t>
            </a:r>
            <a:endParaRPr lang="en-US" sz="1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24" name="Text 8"/>
          <p:cNvSpPr/>
          <p:nvPr>
            <p:custDataLst>
              <p:tags r:id="rId23"/>
            </p:custDataLst>
          </p:nvPr>
        </p:nvSpPr>
        <p:spPr>
          <a:xfrm>
            <a:off x="2569409" y="3607945"/>
            <a:ext cx="3529584" cy="836295"/>
          </a:xfrm>
          <a:prstGeom prst="rect">
            <a:avLst/>
          </a:prstGeom>
          <a:noFill/>
        </p:spPr>
        <p:txBody>
          <a:bodyPr wrap="square" lIns="95250" tIns="95250" rIns="95250" bIns="95250" rtlCol="0" anchor="ctr">
            <a:spAutoFit/>
          </a:bodyPr>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持续监控与合规性检查是通过自动化工具和流程，确保基础设施的配置符合最佳实践和组织的安全标准。其核心目标是保障基础设施的稳定性、安全性和合规性，降低潜在故障和安全隐患的发生。</a:t>
            </a:r>
            <a:endParaRPr lang="en-US" sz="1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custDataLst>
              <p:tags r:id="rId1"/>
            </p:custDataLst>
          </p:nvPr>
        </p:nvSpPr>
        <p:spPr>
          <a:xfrm>
            <a:off x="358616" y="1843061"/>
            <a:ext cx="5912168" cy="616268"/>
          </a:xfrm>
          <a:prstGeom prst="rect">
            <a:avLst/>
          </a:prstGeom>
          <a:noFill/>
        </p:spPr>
        <p:txBody>
          <a:bodyPr wrap="square" rtlCol="0" anchor="ctr" anchorCtr="0">
            <a:noAutofit/>
          </a:bodyPr>
          <a:p>
            <a:pPr algn="l">
              <a:lnSpc>
                <a:spcPct val="150000"/>
              </a:lnSpc>
              <a:spcBef>
                <a:spcPts val="0"/>
              </a:spcBef>
              <a:spcAft>
                <a:spcPts val="0"/>
              </a:spcAft>
              <a:buClrTx/>
              <a:buSzTx/>
              <a:buFontTx/>
            </a:pPr>
            <a:r>
              <a:rPr lang="zh-CN" altLang="en-US" sz="3000" b="1"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0</a:t>
            </a:r>
            <a:r>
              <a:rPr lang="en-US" altLang="zh-CN" sz="3000" b="1"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5</a:t>
            </a:r>
            <a:r>
              <a:rPr lang="zh-CN" altLang="en-US" sz="3000" b="1"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 </a:t>
            </a:r>
            <a:r>
              <a:rPr lang="zh-CN" altLang="en-US" sz="300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CI/CD案例分析</a:t>
            </a:r>
            <a:endParaRPr sz="300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圆角矩形 7"/>
          <p:cNvSpPr/>
          <p:nvPr/>
        </p:nvSpPr>
        <p:spPr>
          <a:xfrm>
            <a:off x="664210" y="1467485"/>
            <a:ext cx="4118610" cy="3209290"/>
          </a:xfrm>
          <a:prstGeom prst="roundRect">
            <a:avLst>
              <a:gd name="adj" fmla="val 5105"/>
            </a:avLst>
          </a:prstGeom>
          <a:solidFill>
            <a:srgbClr val="FAFEFF"/>
          </a:solidFill>
          <a:ln w="9525">
            <a:solidFill>
              <a:srgbClr val="003296"/>
            </a:solidFill>
          </a:ln>
          <a:effectLst/>
          <a:scene3d>
            <a:camera prst="orthographicFront"/>
            <a:lightRig rig="threePt" dir="t"/>
          </a:scene3d>
          <a:sp3d>
            <a:bevelT w="127000" h="38100" prst="coolSlan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2970">
              <a:latin typeface="思源黑体 CN Bold" panose="020B0500000000000000" charset="-122"/>
              <a:ea typeface="思源黑体 CN Bold" panose="020B0500000000000000" charset="-122"/>
              <a:cs typeface="思源黑体 CN Bold" panose="020B0500000000000000" charset="-122"/>
            </a:endParaRPr>
          </a:p>
        </p:txBody>
      </p:sp>
      <p:pic>
        <p:nvPicPr>
          <p:cNvPr id="12" name="图片 11" descr="gitops1"/>
          <p:cNvPicPr>
            <a:picLocks noChangeAspect="1"/>
          </p:cNvPicPr>
          <p:nvPr/>
        </p:nvPicPr>
        <p:blipFill>
          <a:blip r:embed="rId1"/>
          <a:stretch>
            <a:fillRect/>
          </a:stretch>
        </p:blipFill>
        <p:spPr>
          <a:xfrm>
            <a:off x="873125" y="1625600"/>
            <a:ext cx="3641725" cy="2894330"/>
          </a:xfrm>
          <a:prstGeom prst="rect">
            <a:avLst/>
          </a:prstGeom>
        </p:spPr>
      </p:pic>
      <p:sp>
        <p:nvSpPr>
          <p:cNvPr id="29" name="圆角矩形 28"/>
          <p:cNvSpPr/>
          <p:nvPr/>
        </p:nvSpPr>
        <p:spPr>
          <a:xfrm>
            <a:off x="450850" y="740410"/>
            <a:ext cx="7952105" cy="562610"/>
          </a:xfrm>
          <a:prstGeom prst="roundRect">
            <a:avLst>
              <a:gd name="adj" fmla="val 50000"/>
            </a:avLst>
          </a:prstGeom>
          <a:solidFill>
            <a:srgbClr val="0032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endParaRPr>
          </a:p>
        </p:txBody>
      </p:sp>
      <p:sp>
        <p:nvSpPr>
          <p:cNvPr id="44" name="文本框 43"/>
          <p:cNvSpPr txBox="1"/>
          <p:nvPr/>
        </p:nvSpPr>
        <p:spPr>
          <a:xfrm>
            <a:off x="664210" y="868045"/>
            <a:ext cx="7453630" cy="276860"/>
          </a:xfrm>
          <a:prstGeom prst="rect">
            <a:avLst/>
          </a:prstGeom>
          <a:noFill/>
          <a:effectLst>
            <a:outerShdw blurRad="38100" dist="25400" dir="2700000" algn="tl" rotWithShape="0">
              <a:schemeClr val="tx2">
                <a:lumMod val="90000"/>
                <a:lumOff val="10000"/>
                <a:alpha val="40000"/>
              </a:schemeClr>
            </a:outerShdw>
          </a:effectLst>
        </p:spPr>
        <p:txBody>
          <a:bodyPr wrap="square" lIns="0" tIns="0" rIns="0" bIns="0" rtlCol="0" anchor="t">
            <a:spAutoFit/>
          </a:bodyPr>
          <a:p>
            <a:pPr lvl="0" algn="ctr">
              <a:spcBef>
                <a:spcPts val="400"/>
              </a:spcBef>
              <a:buClrTx/>
              <a:buSzTx/>
              <a:buFontTx/>
              <a:defRPr/>
            </a:pPr>
            <a:r>
              <a:rPr lang="zh-CN" sz="1800" b="1" dirty="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云原生应用基于Gitlab CI</a:t>
            </a:r>
            <a:r>
              <a:rPr lang="zh-CN" sz="1800" b="1" dirty="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、Kustomize</a:t>
            </a:r>
            <a:r>
              <a:rPr lang="zh-CN" sz="1800" b="1" dirty="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 Argo CD</a:t>
            </a:r>
            <a:r>
              <a:rPr lang="zh-CN" sz="1800" b="1" dirty="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的开发实例</a:t>
            </a:r>
            <a:endParaRPr lang="zh-CN" sz="1800" b="1" dirty="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53" name="圆角矩形 52"/>
          <p:cNvSpPr/>
          <p:nvPr/>
        </p:nvSpPr>
        <p:spPr>
          <a:xfrm>
            <a:off x="5318125" y="1467485"/>
            <a:ext cx="3227070" cy="3284220"/>
          </a:xfrm>
          <a:prstGeom prst="roundRect">
            <a:avLst>
              <a:gd name="adj" fmla="val 5105"/>
            </a:avLst>
          </a:prstGeom>
          <a:solidFill>
            <a:srgbClr val="FAFEFF"/>
          </a:solidFill>
          <a:ln w="9525">
            <a:solidFill>
              <a:srgbClr val="003296"/>
            </a:solidFill>
          </a:ln>
          <a:effectLst/>
          <a:scene3d>
            <a:camera prst="orthographicFront"/>
            <a:lightRig rig="threePt" dir="t"/>
          </a:scene3d>
          <a:sp3d>
            <a:bevelT w="127000" h="38100" prst="coolSlan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2970">
              <a:latin typeface="思源黑体 CN Bold" panose="020B0500000000000000" charset="-122"/>
              <a:ea typeface="思源黑体 CN Bold" panose="020B0500000000000000" charset="-122"/>
              <a:cs typeface="思源黑体 CN Bold" panose="020B0500000000000000" charset="-122"/>
            </a:endParaRPr>
          </a:p>
        </p:txBody>
      </p:sp>
      <p:sp>
        <p:nvSpPr>
          <p:cNvPr id="68" name="ïṩḷîdê"/>
          <p:cNvSpPr/>
          <p:nvPr/>
        </p:nvSpPr>
        <p:spPr>
          <a:xfrm>
            <a:off x="4852670" y="2572385"/>
            <a:ext cx="278130" cy="998220"/>
          </a:xfrm>
          <a:prstGeom prst="rect">
            <a:avLst/>
          </a:prstGeom>
          <a:noFill/>
          <a:ln w="9525">
            <a:noFill/>
          </a:ln>
        </p:spPr>
        <p:txBody>
          <a:bodyPr wrap="square" lIns="91416" tIns="45708" rIns="91416" bIns="45708" anchor="t" anchorCtr="0">
            <a:noAutofit/>
          </a:bodyPr>
          <a:p>
            <a:r>
              <a:rPr lang="zh-CN" sz="2000" b="1" dirty="0">
                <a:solidFill>
                  <a:srgbClr val="003296"/>
                </a:solidFill>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rPr>
              <a:t>项目结构</a:t>
            </a:r>
            <a:endParaRPr lang="zh-CN" sz="2000" b="1" dirty="0">
              <a:solidFill>
                <a:srgbClr val="003296"/>
              </a:solidFill>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endParaRPr>
          </a:p>
        </p:txBody>
      </p:sp>
      <p:grpSp>
        <p:nvGrpSpPr>
          <p:cNvPr id="10" name="组合 9"/>
          <p:cNvGrpSpPr/>
          <p:nvPr/>
        </p:nvGrpSpPr>
        <p:grpSpPr>
          <a:xfrm>
            <a:off x="5960745" y="1638935"/>
            <a:ext cx="2377440" cy="2941320"/>
            <a:chOff x="12095" y="3271"/>
            <a:chExt cx="5890" cy="6134"/>
          </a:xfrm>
        </p:grpSpPr>
        <p:pic>
          <p:nvPicPr>
            <p:cNvPr id="14" name="图片 13" descr="截图_选择区域_20231207143517"/>
            <p:cNvPicPr>
              <a:picLocks noChangeAspect="1"/>
            </p:cNvPicPr>
            <p:nvPr/>
          </p:nvPicPr>
          <p:blipFill>
            <a:blip r:embed="rId2"/>
            <a:stretch>
              <a:fillRect/>
            </a:stretch>
          </p:blipFill>
          <p:spPr>
            <a:xfrm>
              <a:off x="12095" y="3271"/>
              <a:ext cx="5891" cy="6135"/>
            </a:xfrm>
            <a:prstGeom prst="rect">
              <a:avLst/>
            </a:prstGeom>
          </p:spPr>
        </p:pic>
        <p:sp>
          <p:nvSpPr>
            <p:cNvPr id="15" name="矩形 14"/>
            <p:cNvSpPr/>
            <p:nvPr/>
          </p:nvSpPr>
          <p:spPr>
            <a:xfrm>
              <a:off x="16383" y="4280"/>
              <a:ext cx="1020" cy="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cs typeface="思源黑体 CN Bold" panose="020B0500000000000000" charset="-122"/>
                </a:rPr>
                <a:t>CI</a:t>
              </a:r>
              <a:endParaRPr lang="en-US" altLang="zh-CN" sz="1200">
                <a:cs typeface="思源黑体 CN Bold" panose="020B0500000000000000" charset="-122"/>
              </a:endParaRPr>
            </a:p>
          </p:txBody>
        </p:sp>
        <p:sp>
          <p:nvSpPr>
            <p:cNvPr id="16" name="矩形 15"/>
            <p:cNvSpPr/>
            <p:nvPr/>
          </p:nvSpPr>
          <p:spPr>
            <a:xfrm>
              <a:off x="16383" y="6264"/>
              <a:ext cx="1020" cy="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cs typeface="思源黑体 CN Bold" panose="020B0500000000000000" charset="-122"/>
                </a:rPr>
                <a:t>CD</a:t>
              </a:r>
              <a:endParaRPr lang="en-US" altLang="zh-CN" sz="1200">
                <a:cs typeface="思源黑体 CN Bold" panose="020B0500000000000000" charset="-122"/>
              </a:endParaRPr>
            </a:p>
          </p:txBody>
        </p:sp>
        <p:sp>
          <p:nvSpPr>
            <p:cNvPr id="17" name="矩形 16"/>
            <p:cNvSpPr/>
            <p:nvPr/>
          </p:nvSpPr>
          <p:spPr>
            <a:xfrm>
              <a:off x="16383" y="8248"/>
              <a:ext cx="1020" cy="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cs typeface="思源黑体 CN Bold" panose="020B0500000000000000" charset="-122"/>
                </a:rPr>
                <a:t>App</a:t>
              </a:r>
              <a:endParaRPr lang="en-US" altLang="zh-CN" sz="1200">
                <a:cs typeface="思源黑体 CN Bold" panose="020B0500000000000000" charset="-122"/>
              </a:endParaRPr>
            </a:p>
          </p:txBody>
        </p:sp>
      </p:grpSp>
      <p:sp>
        <p:nvSpPr>
          <p:cNvPr id="20" name="ïṩḷîdê"/>
          <p:cNvSpPr/>
          <p:nvPr/>
        </p:nvSpPr>
        <p:spPr>
          <a:xfrm>
            <a:off x="204470" y="2496185"/>
            <a:ext cx="278130" cy="998220"/>
          </a:xfrm>
          <a:prstGeom prst="rect">
            <a:avLst/>
          </a:prstGeom>
          <a:noFill/>
          <a:ln w="9525">
            <a:noFill/>
          </a:ln>
        </p:spPr>
        <p:txBody>
          <a:bodyPr wrap="square" lIns="91416" tIns="45708" rIns="91416" bIns="45708" anchor="t" anchorCtr="0">
            <a:noAutofit/>
          </a:bodyPr>
          <a:p>
            <a:r>
              <a:rPr lang="zh-CN" sz="2000" b="1" dirty="0">
                <a:solidFill>
                  <a:srgbClr val="003296"/>
                </a:solidFill>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rPr>
              <a:t>流程图</a:t>
            </a:r>
            <a:endParaRPr lang="zh-CN" sz="2000" b="1" dirty="0">
              <a:solidFill>
                <a:srgbClr val="003296"/>
              </a:solidFill>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endParaRPr>
          </a:p>
        </p:txBody>
      </p:sp>
      <p:sp>
        <p:nvSpPr>
          <p:cNvPr id="21" name="文本框 20"/>
          <p:cNvSpPr txBox="1"/>
          <p:nvPr/>
        </p:nvSpPr>
        <p:spPr>
          <a:xfrm>
            <a:off x="251936" y="140850"/>
            <a:ext cx="4320064" cy="368300"/>
          </a:xfrm>
          <a:prstGeom prst="rect">
            <a:avLst/>
          </a:prstGeom>
          <a:noFill/>
        </p:spPr>
        <p:txBody>
          <a:bodyPr wrap="square" rtlCol="0">
            <a:spAutoFit/>
          </a:bodyPr>
          <a:p>
            <a:pPr lvl="0" algn="l" defTabSz="914400">
              <a:buClrTx/>
              <a:buSzTx/>
              <a:buFontTx/>
              <a:tabLst>
                <a:tab pos="1611630" algn="l"/>
              </a:tabLst>
            </a:pPr>
            <a:r>
              <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云原生应用开发CICD流程</a:t>
            </a:r>
            <a:endPar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 name="圆角矩形 28"/>
          <p:cNvSpPr/>
          <p:nvPr/>
        </p:nvSpPr>
        <p:spPr>
          <a:xfrm>
            <a:off x="450850" y="740410"/>
            <a:ext cx="7952105" cy="562610"/>
          </a:xfrm>
          <a:prstGeom prst="roundRect">
            <a:avLst>
              <a:gd name="adj" fmla="val 50000"/>
            </a:avLst>
          </a:prstGeom>
          <a:solidFill>
            <a:srgbClr val="00329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Bold" panose="020B0500000000000000" charset="-122"/>
              <a:ea typeface="思源黑体 CN Bold" panose="020B0500000000000000" charset="-122"/>
              <a:cs typeface="思源黑体 CN Bold" panose="020B0500000000000000" charset="-122"/>
              <a:sym typeface="思源黑体 CN Bold" panose="020B0500000000000000" charset="-122"/>
            </a:endParaRPr>
          </a:p>
        </p:txBody>
      </p:sp>
      <p:sp>
        <p:nvSpPr>
          <p:cNvPr id="44" name="文本框 43"/>
          <p:cNvSpPr txBox="1"/>
          <p:nvPr/>
        </p:nvSpPr>
        <p:spPr>
          <a:xfrm>
            <a:off x="664210" y="868045"/>
            <a:ext cx="7573010" cy="276860"/>
          </a:xfrm>
          <a:prstGeom prst="rect">
            <a:avLst/>
          </a:prstGeom>
          <a:noFill/>
          <a:effectLst>
            <a:outerShdw blurRad="38100" dist="25400" dir="2700000" algn="tl" rotWithShape="0">
              <a:schemeClr val="tx2">
                <a:lumMod val="90000"/>
                <a:lumOff val="10000"/>
                <a:alpha val="40000"/>
              </a:schemeClr>
            </a:outerShdw>
          </a:effectLst>
        </p:spPr>
        <p:txBody>
          <a:bodyPr wrap="square" lIns="0" tIns="0" rIns="0" bIns="0" rtlCol="0" anchor="t">
            <a:spAutoFit/>
          </a:bodyPr>
          <a:p>
            <a:pPr lvl="0" algn="ctr">
              <a:spcBef>
                <a:spcPts val="400"/>
              </a:spcBef>
              <a:buClrTx/>
              <a:buSzTx/>
              <a:buFontTx/>
              <a:defRPr/>
            </a:pPr>
            <a:r>
              <a:rPr lang="zh-CN" sz="1800" b="1" dirty="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通过自动化实现端到端的持续交付和基础设施即代码的管理</a:t>
            </a:r>
            <a:endParaRPr lang="zh-CN" sz="1800" b="1" dirty="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1" name="文本框 20"/>
          <p:cNvSpPr txBox="1"/>
          <p:nvPr/>
        </p:nvSpPr>
        <p:spPr>
          <a:xfrm>
            <a:off x="251936" y="140850"/>
            <a:ext cx="4320064" cy="368300"/>
          </a:xfrm>
          <a:prstGeom prst="rect">
            <a:avLst/>
          </a:prstGeom>
          <a:noFill/>
        </p:spPr>
        <p:txBody>
          <a:bodyPr wrap="square" rtlCol="0">
            <a:spAutoFit/>
          </a:bodyPr>
          <a:p>
            <a:pPr lvl="0" algn="l" defTabSz="914400">
              <a:buClrTx/>
              <a:buSzTx/>
              <a:buFontTx/>
              <a:tabLst>
                <a:tab pos="1611630" algn="l"/>
              </a:tabLst>
            </a:pPr>
            <a:r>
              <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容器云平台开发CICD流程</a:t>
            </a:r>
            <a:endPar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圆角矩形 1"/>
          <p:cNvSpPr/>
          <p:nvPr/>
        </p:nvSpPr>
        <p:spPr>
          <a:xfrm>
            <a:off x="374650" y="1503680"/>
            <a:ext cx="8166100" cy="3084830"/>
          </a:xfrm>
          <a:prstGeom prst="roundRect">
            <a:avLst>
              <a:gd name="adj" fmla="val 5105"/>
            </a:avLst>
          </a:prstGeom>
          <a:solidFill>
            <a:srgbClr val="FAFEFF"/>
          </a:solidFill>
          <a:ln w="9525">
            <a:solidFill>
              <a:srgbClr val="003296"/>
            </a:solidFill>
          </a:ln>
          <a:effectLst/>
          <a:scene3d>
            <a:camera prst="orthographicFront"/>
            <a:lightRig rig="threePt" dir="t"/>
          </a:scene3d>
          <a:sp3d>
            <a:bevelT w="127000" h="38100" prst="coolSlan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2970">
              <a:latin typeface="思源黑体 CN Bold" panose="020B0500000000000000" charset="-122"/>
              <a:ea typeface="思源黑体 CN Bold" panose="020B0500000000000000" charset="-122"/>
              <a:cs typeface="思源黑体 CN Bold" panose="020B0500000000000000" charset="-122"/>
            </a:endParaRPr>
          </a:p>
        </p:txBody>
      </p:sp>
      <p:pic>
        <p:nvPicPr>
          <p:cNvPr id="5" name="图片 4" descr="part2"/>
          <p:cNvPicPr>
            <a:picLocks noChangeAspect="1"/>
          </p:cNvPicPr>
          <p:nvPr/>
        </p:nvPicPr>
        <p:blipFill>
          <a:blip r:embed="rId1"/>
          <a:stretch>
            <a:fillRect/>
          </a:stretch>
        </p:blipFill>
        <p:spPr>
          <a:xfrm>
            <a:off x="383540" y="1676400"/>
            <a:ext cx="8147685" cy="27406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51936" y="140850"/>
            <a:ext cx="4320064" cy="368300"/>
          </a:xfrm>
          <a:prstGeom prst="rect">
            <a:avLst/>
          </a:prstGeom>
          <a:noFill/>
        </p:spPr>
        <p:txBody>
          <a:bodyPr wrap="square" rtlCol="0">
            <a:spAutoFit/>
          </a:bodyPr>
          <a:p>
            <a:pPr lvl="0" algn="l" defTabSz="914400">
              <a:buClrTx/>
              <a:buSzTx/>
              <a:buFontTx/>
              <a:tabLst>
                <a:tab pos="1611630" algn="l"/>
              </a:tabLst>
            </a:pPr>
            <a:r>
              <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常见问题与解决方案</a:t>
            </a:r>
            <a:endPar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pic>
        <p:nvPicPr>
          <p:cNvPr id="8" name="Image 4" descr="preencoded.png"/>
          <p:cNvPicPr>
            <a:picLocks noChangeAspect="1"/>
          </p:cNvPicPr>
          <p:nvPr/>
        </p:nvPicPr>
        <p:blipFill>
          <a:blip r:embed="rId1"/>
          <a:stretch>
            <a:fillRect/>
          </a:stretch>
        </p:blipFill>
        <p:spPr>
          <a:xfrm>
            <a:off x="4001957" y="1602774"/>
            <a:ext cx="673993" cy="673993"/>
          </a:xfrm>
          <a:prstGeom prst="rect">
            <a:avLst/>
          </a:prstGeom>
        </p:spPr>
      </p:pic>
      <p:pic>
        <p:nvPicPr>
          <p:cNvPr id="9" name="Image 5" descr="preencoded.png"/>
          <p:cNvPicPr>
            <a:picLocks noChangeAspect="1"/>
          </p:cNvPicPr>
          <p:nvPr/>
        </p:nvPicPr>
        <p:blipFill>
          <a:blip r:embed="rId2"/>
          <a:stretch>
            <a:fillRect/>
          </a:stretch>
        </p:blipFill>
        <p:spPr>
          <a:xfrm>
            <a:off x="3541673" y="1974190"/>
            <a:ext cx="792040" cy="792040"/>
          </a:xfrm>
          <a:prstGeom prst="rect">
            <a:avLst/>
          </a:prstGeom>
        </p:spPr>
      </p:pic>
      <p:pic>
        <p:nvPicPr>
          <p:cNvPr id="10" name="Image 6" descr="preencoded.png"/>
          <p:cNvPicPr>
            <a:picLocks noChangeAspect="1"/>
          </p:cNvPicPr>
          <p:nvPr/>
        </p:nvPicPr>
        <p:blipFill>
          <a:blip r:embed="rId2"/>
          <a:stretch>
            <a:fillRect/>
          </a:stretch>
        </p:blipFill>
        <p:spPr>
          <a:xfrm>
            <a:off x="3983669" y="2486254"/>
            <a:ext cx="792040" cy="792040"/>
          </a:xfrm>
          <a:prstGeom prst="rect">
            <a:avLst/>
          </a:prstGeom>
        </p:spPr>
      </p:pic>
      <p:sp>
        <p:nvSpPr>
          <p:cNvPr id="11" name="Text 1"/>
          <p:cNvSpPr/>
          <p:nvPr/>
        </p:nvSpPr>
        <p:spPr>
          <a:xfrm>
            <a:off x="524153" y="1211908"/>
            <a:ext cx="3017520" cy="512064"/>
          </a:xfrm>
          <a:prstGeom prst="rect">
            <a:avLst/>
          </a:prstGeom>
          <a:noFill/>
        </p:spPr>
        <p:txBody>
          <a:bodyPr wrap="square" lIns="95250" tIns="95250" rIns="95250" bIns="95250" rtlCol="0" anchor="t">
            <a:spAutoFit/>
          </a:bodyPr>
          <a:p>
            <a:pPr marL="0" indent="0" algn="r">
              <a:lnSpc>
                <a:spcPct val="113000"/>
              </a:lnSpc>
              <a:spcBef>
                <a:spcPts val="375"/>
              </a:spcBef>
              <a:buNone/>
            </a:pPr>
            <a:r>
              <a:rPr 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rPr>
              <a:t>不稳定代码影响</a:t>
            </a:r>
            <a:endParaRPr lang="en-US" sz="1500" dirty="0"/>
          </a:p>
        </p:txBody>
      </p:sp>
      <p:sp>
        <p:nvSpPr>
          <p:cNvPr id="12" name="Text 2"/>
          <p:cNvSpPr/>
          <p:nvPr/>
        </p:nvSpPr>
        <p:spPr>
          <a:xfrm>
            <a:off x="569873" y="1606929"/>
            <a:ext cx="2971800" cy="1280160"/>
          </a:xfrm>
          <a:prstGeom prst="rect">
            <a:avLst/>
          </a:prstGeom>
          <a:noFill/>
        </p:spPr>
        <p:txBody>
          <a:bodyPr wrap="square" lIns="95250" tIns="95250" rIns="95250" bIns="95250" rtlCol="0" anchor="t">
            <a:spAutoFit/>
          </a:bodyPr>
          <a:p>
            <a:pPr marL="0" indent="0" algn="r">
              <a:lnSpc>
                <a:spcPct val="10000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在CI/CD流水线中，不稳定的代码是常见问题之一。解决方案包括确保代码库的稳定性，通过代码审查和充分测试来避免频繁的更改，从而提升自动化流水线的效率和可靠性。</a:t>
            </a:r>
            <a:endParaRPr lang="en-US" sz="1500" dirty="0"/>
          </a:p>
        </p:txBody>
      </p:sp>
      <p:sp>
        <p:nvSpPr>
          <p:cNvPr id="13" name="Text 3"/>
          <p:cNvSpPr/>
          <p:nvPr/>
        </p:nvSpPr>
        <p:spPr>
          <a:xfrm>
            <a:off x="4850484" y="1067127"/>
            <a:ext cx="3017520" cy="512064"/>
          </a:xfrm>
          <a:prstGeom prst="rect">
            <a:avLst/>
          </a:prstGeom>
          <a:noFill/>
        </p:spPr>
        <p:txBody>
          <a:bodyPr wrap="square" lIns="95250" tIns="95250" rIns="95250" bIns="95250" rtlCol="0" anchor="t">
            <a:spAutoFit/>
          </a:bodyPr>
          <a:p>
            <a:pPr marL="0" indent="0">
              <a:lnSpc>
                <a:spcPct val="113000"/>
              </a:lnSpc>
              <a:spcBef>
                <a:spcPts val="375"/>
              </a:spcBef>
              <a:buNone/>
            </a:pPr>
            <a:r>
              <a:rPr 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rPr>
              <a:t>高成本与潜在风险</a:t>
            </a:r>
            <a:endParaRPr lang="en-US" sz="1500" dirty="0"/>
          </a:p>
        </p:txBody>
      </p:sp>
      <p:sp>
        <p:nvSpPr>
          <p:cNvPr id="14" name="Text 4"/>
          <p:cNvSpPr/>
          <p:nvPr/>
        </p:nvSpPr>
        <p:spPr>
          <a:xfrm>
            <a:off x="4850484" y="1425550"/>
            <a:ext cx="2971800" cy="1280160"/>
          </a:xfrm>
          <a:prstGeom prst="rect">
            <a:avLst/>
          </a:prstGeom>
          <a:noFill/>
        </p:spPr>
        <p:txBody>
          <a:bodyPr wrap="square" lIns="95250" tIns="95250" rIns="95250" bIns="95250" rtlCol="0" anchor="t">
            <a:spAutoFit/>
          </a:bodyPr>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CI/CD自动化的实施可能涉及高昂的成本和潜在风险。企业应根据实际情况评估成本和收益，并逐步实施自动化以控制风险。同时，加强自动化脚本的维护和优化，确保其稳定性和可靠性。</a:t>
            </a:r>
            <a:endParaRPr lang="en-US" sz="1500" dirty="0"/>
          </a:p>
        </p:txBody>
      </p:sp>
      <p:sp>
        <p:nvSpPr>
          <p:cNvPr id="15" name="Text 5"/>
          <p:cNvSpPr/>
          <p:nvPr/>
        </p:nvSpPr>
        <p:spPr>
          <a:xfrm>
            <a:off x="907625" y="2814523"/>
            <a:ext cx="3017520" cy="512064"/>
          </a:xfrm>
          <a:prstGeom prst="rect">
            <a:avLst/>
          </a:prstGeom>
          <a:noFill/>
        </p:spPr>
        <p:txBody>
          <a:bodyPr wrap="square" lIns="95250" tIns="95250" rIns="95250" bIns="95250" rtlCol="0" anchor="t">
            <a:spAutoFit/>
          </a:bodyPr>
          <a:p>
            <a:pPr marL="0" indent="0" algn="r">
              <a:lnSpc>
                <a:spcPct val="113000"/>
              </a:lnSpc>
              <a:spcBef>
                <a:spcPts val="375"/>
              </a:spcBef>
              <a:buNone/>
            </a:pPr>
            <a:r>
              <a:rPr 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rPr>
              <a:t>持续部署与持续交付混淆</a:t>
            </a:r>
            <a:endParaRPr lang="en-US" sz="1500" dirty="0"/>
          </a:p>
        </p:txBody>
      </p:sp>
      <p:sp>
        <p:nvSpPr>
          <p:cNvPr id="16" name="Text 6"/>
          <p:cNvSpPr/>
          <p:nvPr/>
        </p:nvSpPr>
        <p:spPr>
          <a:xfrm>
            <a:off x="953345" y="3183941"/>
            <a:ext cx="2971800" cy="1280160"/>
          </a:xfrm>
          <a:prstGeom prst="rect">
            <a:avLst/>
          </a:prstGeom>
          <a:noFill/>
        </p:spPr>
        <p:txBody>
          <a:bodyPr wrap="square" lIns="95250" tIns="95250" rIns="95250" bIns="95250" rtlCol="0" anchor="t">
            <a:spAutoFit/>
          </a:bodyPr>
          <a:p>
            <a:pPr marL="0" indent="0" algn="r">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持续部署和持续交付(CD)经常被混淆。持续部署仅指自动化部署过程，而持续交付包括自动化测试、部署及反馈。企业需要明确两者的区别，并建立完善的持续交付流程，以确保软件质量。</a:t>
            </a:r>
            <a:endParaRPr lang="en-US" sz="1500" dirty="0"/>
          </a:p>
        </p:txBody>
      </p:sp>
      <p:sp>
        <p:nvSpPr>
          <p:cNvPr id="17" name="Text 7"/>
          <p:cNvSpPr/>
          <p:nvPr/>
        </p:nvSpPr>
        <p:spPr>
          <a:xfrm>
            <a:off x="5698866" y="2629814"/>
            <a:ext cx="3017520" cy="512064"/>
          </a:xfrm>
          <a:prstGeom prst="rect">
            <a:avLst/>
          </a:prstGeom>
          <a:noFill/>
        </p:spPr>
        <p:txBody>
          <a:bodyPr wrap="square" lIns="95250" tIns="95250" rIns="95250" bIns="95250" rtlCol="0" anchor="t">
            <a:spAutoFit/>
          </a:bodyPr>
          <a:p>
            <a:pPr marL="0" indent="0">
              <a:lnSpc>
                <a:spcPct val="113000"/>
              </a:lnSpc>
              <a:spcBef>
                <a:spcPts val="375"/>
              </a:spcBef>
              <a:buNone/>
            </a:pPr>
            <a:r>
              <a:rPr 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rPr>
              <a:t>不可靠测试系统</a:t>
            </a:r>
            <a:endParaRPr lang="en-US" sz="1500" dirty="0"/>
          </a:p>
        </p:txBody>
      </p:sp>
      <p:sp>
        <p:nvSpPr>
          <p:cNvPr id="18" name="Text 8"/>
          <p:cNvSpPr/>
          <p:nvPr/>
        </p:nvSpPr>
        <p:spPr>
          <a:xfrm>
            <a:off x="5698866" y="2999232"/>
            <a:ext cx="2971800" cy="1280160"/>
          </a:xfrm>
          <a:prstGeom prst="rect">
            <a:avLst/>
          </a:prstGeom>
          <a:noFill/>
        </p:spPr>
        <p:txBody>
          <a:bodyPr wrap="square" lIns="95250" tIns="95250" rIns="95250" bIns="95250" rtlCol="0" anchor="t">
            <a:spAutoFit/>
          </a:bodyPr>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不可靠的测试系统会影响CI/CD流水线的效率。为解决这一问题，企业应采用全面的测试策略，包括单元测试、集成测试和端到端测试，以提高测试覆盖率和有效性，确保产品的质量。</a:t>
            </a:r>
            <a:endParaRPr lang="en-US" sz="1500" dirty="0"/>
          </a:p>
        </p:txBody>
      </p:sp>
      <p:pic>
        <p:nvPicPr>
          <p:cNvPr id="19" name="Image 7" descr="preencoded.png"/>
          <p:cNvPicPr>
            <a:picLocks noChangeAspect="1"/>
          </p:cNvPicPr>
          <p:nvPr/>
        </p:nvPicPr>
        <p:blipFill>
          <a:blip r:embed="rId3"/>
          <a:stretch>
            <a:fillRect/>
          </a:stretch>
        </p:blipFill>
        <p:spPr>
          <a:xfrm>
            <a:off x="4603039" y="2564991"/>
            <a:ext cx="984320" cy="984320"/>
          </a:xfrm>
          <a:prstGeom prst="rect">
            <a:avLst/>
          </a:prstGeom>
        </p:spPr>
      </p:pic>
      <p:pic>
        <p:nvPicPr>
          <p:cNvPr id="20" name="Image 8" descr="preencoded.png"/>
          <p:cNvPicPr>
            <a:picLocks noChangeAspect="1"/>
          </p:cNvPicPr>
          <p:nvPr/>
        </p:nvPicPr>
        <p:blipFill>
          <a:blip r:embed="rId4">
            <a:alphaModFix amt="10000"/>
          </a:blip>
          <a:stretch>
            <a:fillRect/>
          </a:stretch>
        </p:blipFill>
        <p:spPr>
          <a:xfrm>
            <a:off x="4657662" y="3577133"/>
            <a:ext cx="841489" cy="182880"/>
          </a:xfrm>
          <a:prstGeom prst="rect">
            <a:avLst/>
          </a:prstGeom>
        </p:spPr>
      </p:pic>
      <p:pic>
        <p:nvPicPr>
          <p:cNvPr id="21" name="Image 9" descr="preencoded.png"/>
          <p:cNvPicPr>
            <a:picLocks noChangeAspect="1"/>
          </p:cNvPicPr>
          <p:nvPr/>
        </p:nvPicPr>
        <p:blipFill>
          <a:blip r:embed="rId5"/>
          <a:stretch>
            <a:fillRect/>
          </a:stretch>
        </p:blipFill>
        <p:spPr>
          <a:xfrm>
            <a:off x="4971114" y="2887346"/>
            <a:ext cx="229882" cy="229882"/>
          </a:xfrm>
          <a:prstGeom prst="rect">
            <a:avLst/>
          </a:prstGeom>
        </p:spPr>
      </p:pic>
      <p:pic>
        <p:nvPicPr>
          <p:cNvPr id="22" name="Image 10" descr="preencoded.png"/>
          <p:cNvPicPr>
            <a:picLocks noChangeAspect="1"/>
          </p:cNvPicPr>
          <p:nvPr/>
        </p:nvPicPr>
        <p:blipFill>
          <a:blip r:embed="rId6">
            <a:alphaModFix amt="10000"/>
          </a:blip>
          <a:stretch>
            <a:fillRect/>
          </a:stretch>
        </p:blipFill>
        <p:spPr>
          <a:xfrm>
            <a:off x="4061233" y="3344875"/>
            <a:ext cx="596429" cy="182880"/>
          </a:xfrm>
          <a:prstGeom prst="rect">
            <a:avLst/>
          </a:prstGeom>
        </p:spPr>
      </p:pic>
      <p:pic>
        <p:nvPicPr>
          <p:cNvPr id="23" name="Image 11" descr="preencoded.png"/>
          <p:cNvPicPr>
            <a:picLocks noChangeAspect="1"/>
          </p:cNvPicPr>
          <p:nvPr/>
        </p:nvPicPr>
        <p:blipFill>
          <a:blip r:embed="rId5"/>
          <a:stretch>
            <a:fillRect/>
          </a:stretch>
        </p:blipFill>
        <p:spPr>
          <a:xfrm>
            <a:off x="4269733" y="2720509"/>
            <a:ext cx="229882" cy="229882"/>
          </a:xfrm>
          <a:prstGeom prst="rect">
            <a:avLst/>
          </a:prstGeom>
        </p:spPr>
      </p:pic>
      <p:pic>
        <p:nvPicPr>
          <p:cNvPr id="24" name="Image 12" descr="preencoded.png"/>
          <p:cNvPicPr>
            <a:picLocks noChangeAspect="1"/>
          </p:cNvPicPr>
          <p:nvPr/>
        </p:nvPicPr>
        <p:blipFill>
          <a:blip r:embed="rId7"/>
          <a:stretch>
            <a:fillRect/>
          </a:stretch>
        </p:blipFill>
        <p:spPr>
          <a:xfrm>
            <a:off x="3799507" y="2189258"/>
            <a:ext cx="251275" cy="251275"/>
          </a:xfrm>
          <a:prstGeom prst="rect">
            <a:avLst/>
          </a:prstGeom>
        </p:spPr>
      </p:pic>
      <p:pic>
        <p:nvPicPr>
          <p:cNvPr id="25" name="Image 13" descr="preencoded.png"/>
          <p:cNvPicPr>
            <a:picLocks noChangeAspect="1"/>
          </p:cNvPicPr>
          <p:nvPr/>
        </p:nvPicPr>
        <p:blipFill>
          <a:blip r:embed="rId8"/>
          <a:stretch>
            <a:fillRect/>
          </a:stretch>
        </p:blipFill>
        <p:spPr>
          <a:xfrm>
            <a:off x="4233157" y="1806542"/>
            <a:ext cx="182880" cy="1828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文本框 21"/>
          <p:cNvSpPr txBox="1"/>
          <p:nvPr>
            <p:custDataLst>
              <p:tags r:id="rId1"/>
            </p:custDataLst>
          </p:nvPr>
        </p:nvSpPr>
        <p:spPr>
          <a:xfrm>
            <a:off x="598646" y="1898782"/>
            <a:ext cx="4319588" cy="1194435"/>
          </a:xfrm>
          <a:prstGeom prst="rect">
            <a:avLst/>
          </a:prstGeom>
          <a:noFill/>
        </p:spPr>
        <p:txBody>
          <a:bodyPr wrap="square" rtlCol="0" anchor="ctr" anchorCtr="0">
            <a:noAutofit/>
          </a:bodyPr>
          <a:p>
            <a:pPr algn="l">
              <a:lnSpc>
                <a:spcPct val="150000"/>
              </a:lnSpc>
              <a:spcBef>
                <a:spcPts val="0"/>
              </a:spcBef>
              <a:spcAft>
                <a:spcPts val="0"/>
              </a:spcAft>
              <a:buClrTx/>
              <a:buSzTx/>
              <a:buFontTx/>
            </a:pPr>
            <a:r>
              <a:rPr lang="zh-CN" altLang="en-US" sz="3000" cap="all">
                <a:solidFill>
                  <a:schemeClr val="bg1"/>
                </a:solidFill>
                <a:uFillTx/>
                <a:latin typeface="思源黑体 CN Bold" panose="020B0500000000000000" charset="-122"/>
                <a:ea typeface="思源黑体 CN Bold" panose="020B0500000000000000" charset="-122"/>
                <a:cs typeface="思源黑体 CN Bold" panose="020B0500000000000000" charset="-122"/>
              </a:rPr>
              <a:t>目录</a:t>
            </a:r>
            <a:endParaRPr lang="zh-CN" altLang="en-US" sz="3000" cap="all">
              <a:solidFill>
                <a:schemeClr val="bg1"/>
              </a:solidFill>
              <a:uFillTx/>
              <a:latin typeface="思源黑体 CN Bold" panose="020B0500000000000000" charset="-122"/>
              <a:ea typeface="思源黑体 CN Bold" panose="020B0500000000000000" charset="-122"/>
              <a:cs typeface="思源黑体 CN Bold" panose="020B0500000000000000" charset="-122"/>
            </a:endParaRPr>
          </a:p>
          <a:p>
            <a:pPr algn="l">
              <a:lnSpc>
                <a:spcPct val="150000"/>
              </a:lnSpc>
              <a:spcBef>
                <a:spcPts val="0"/>
              </a:spcBef>
              <a:spcAft>
                <a:spcPts val="0"/>
              </a:spcAft>
              <a:buClrTx/>
              <a:buSzTx/>
              <a:buFontTx/>
            </a:pPr>
            <a:r>
              <a:rPr sz="3000" cap="all">
                <a:solidFill>
                  <a:schemeClr val="bg1"/>
                </a:solidFill>
                <a:uFillTx/>
                <a:latin typeface="思源黑体 CN Bold" panose="020B0500000000000000" charset="-122"/>
                <a:ea typeface="思源黑体 CN Bold" panose="020B0500000000000000" charset="-122"/>
                <a:cs typeface="思源黑体 CN Bold" panose="020B0500000000000000" charset="-122"/>
              </a:rPr>
              <a:t>Contents</a:t>
            </a:r>
            <a:endParaRPr sz="3000" cap="all">
              <a:solidFill>
                <a:schemeClr val="bg1"/>
              </a:solidFill>
              <a:uFillTx/>
              <a:latin typeface="思源黑体 CN Bold" panose="020B0500000000000000" charset="-122"/>
              <a:ea typeface="思源黑体 CN Bold" panose="020B0500000000000000" charset="-122"/>
              <a:cs typeface="思源黑体 CN Bold" panose="020B0500000000000000" charset="-122"/>
            </a:endParaRPr>
          </a:p>
        </p:txBody>
      </p:sp>
      <p:grpSp>
        <p:nvGrpSpPr>
          <p:cNvPr id="7" name="组合 6"/>
          <p:cNvGrpSpPr/>
          <p:nvPr>
            <p:custDataLst>
              <p:tags r:id="rId2"/>
            </p:custDataLst>
          </p:nvPr>
        </p:nvGrpSpPr>
        <p:grpSpPr>
          <a:xfrm>
            <a:off x="3274854" y="1374907"/>
            <a:ext cx="2461260" cy="2379345"/>
            <a:chOff x="10576" y="2565"/>
            <a:chExt cx="5664" cy="5742"/>
          </a:xfrm>
        </p:grpSpPr>
        <p:sp>
          <p:nvSpPr>
            <p:cNvPr id="6" name="文本框 5"/>
            <p:cNvSpPr txBox="1"/>
            <p:nvPr/>
          </p:nvSpPr>
          <p:spPr>
            <a:xfrm>
              <a:off x="10591" y="3234"/>
              <a:ext cx="5649" cy="722"/>
            </a:xfrm>
            <a:prstGeom prst="rect">
              <a:avLst/>
            </a:prstGeom>
            <a:noFill/>
          </p:spPr>
          <p:txBody>
            <a:bodyPr wrap="square" rtlCol="0">
              <a:spAutoFit/>
            </a:bodyPr>
            <a:p>
              <a:r>
                <a:rPr lang="en-US" altLang="zh-CN" sz="135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01 </a:t>
              </a:r>
              <a:r>
                <a:rPr lang="zh-CN" altLang="en-US" sz="135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CI/CD概述</a:t>
              </a:r>
              <a:endParaRPr sz="1400" dirty="0">
                <a:solidFill>
                  <a:schemeClr val="bg1"/>
                </a:solidFill>
                <a:effectLst>
                  <a:outerShdw blurRad="38100" dist="38100" dir="2700000" algn="tl">
                    <a:srgbClr val="000000">
                      <a:alpha val="43137"/>
                    </a:srgbClr>
                  </a:outerShdw>
                </a:effectLst>
                <a:uFillTx/>
                <a:latin typeface="思源黑体 CN Bold" charset="0"/>
                <a:ea typeface="思源黑体 CN Bold" panose="020B0500000000000000" charset="-122"/>
                <a:cs typeface="思源黑体 CN Bold" panose="020B0500000000000000" charset="-122"/>
                <a:sym typeface="+mn-ea"/>
              </a:endParaRPr>
            </a:p>
          </p:txBody>
        </p:sp>
        <p:sp>
          <p:nvSpPr>
            <p:cNvPr id="8" name="文本框 7"/>
            <p:cNvSpPr txBox="1"/>
            <p:nvPr>
              <p:custDataLst>
                <p:tags r:id="rId3"/>
              </p:custDataLst>
            </p:nvPr>
          </p:nvSpPr>
          <p:spPr>
            <a:xfrm>
              <a:off x="10576" y="5183"/>
              <a:ext cx="4879" cy="722"/>
            </a:xfrm>
            <a:prstGeom prst="rect">
              <a:avLst/>
            </a:prstGeom>
            <a:noFill/>
          </p:spPr>
          <p:txBody>
            <a:bodyPr wrap="square" rtlCol="0">
              <a:spAutoFit/>
            </a:bodyPr>
            <a:p>
              <a:pPr algn="l">
                <a:buClrTx/>
                <a:buSzTx/>
                <a:buFontTx/>
              </a:pPr>
              <a:r>
                <a:rPr lang="zh-CN" altLang="en-US" sz="135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0</a:t>
              </a:r>
              <a:r>
                <a:rPr lang="en-US" altLang="zh-CN" sz="135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3</a:t>
              </a:r>
              <a:r>
                <a:rPr lang="zh-CN" altLang="en-US" sz="135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 </a:t>
              </a:r>
              <a:r>
                <a:rPr lang="en-US" altLang="zh-CN" sz="135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K8s在CI/CD中</a:t>
              </a:r>
              <a:r>
                <a:rPr lang="zh-CN" altLang="en-US" sz="135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的作用</a:t>
              </a:r>
              <a:endParaRPr lang="zh-CN" altLang="en-US" sz="135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endParaRPr>
            </a:p>
          </p:txBody>
        </p:sp>
        <p:cxnSp>
          <p:nvCxnSpPr>
            <p:cNvPr id="16" name="直接连接符 15"/>
            <p:cNvCxnSpPr/>
            <p:nvPr/>
          </p:nvCxnSpPr>
          <p:spPr>
            <a:xfrm>
              <a:off x="10591" y="2565"/>
              <a:ext cx="498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4"/>
              </p:custDataLst>
            </p:nvPr>
          </p:nvCxnSpPr>
          <p:spPr>
            <a:xfrm>
              <a:off x="10591" y="4479"/>
              <a:ext cx="498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custDataLst>
                <p:tags r:id="rId5"/>
              </p:custDataLst>
            </p:nvPr>
          </p:nvCxnSpPr>
          <p:spPr>
            <a:xfrm>
              <a:off x="10591" y="6393"/>
              <a:ext cx="498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custDataLst>
                <p:tags r:id="rId6"/>
              </p:custDataLst>
            </p:nvPr>
          </p:nvCxnSpPr>
          <p:spPr>
            <a:xfrm>
              <a:off x="10591" y="8307"/>
              <a:ext cx="498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custDataLst>
                <p:tags r:id="rId7"/>
              </p:custDataLst>
            </p:nvPr>
          </p:nvSpPr>
          <p:spPr>
            <a:xfrm>
              <a:off x="10576" y="7133"/>
              <a:ext cx="5458" cy="722"/>
            </a:xfrm>
            <a:prstGeom prst="rect">
              <a:avLst/>
            </a:prstGeom>
            <a:noFill/>
          </p:spPr>
          <p:txBody>
            <a:bodyPr wrap="square" rtlCol="0">
              <a:spAutoFit/>
            </a:bodyPr>
            <a:p>
              <a:pPr algn="l">
                <a:buClrTx/>
                <a:buSzTx/>
                <a:buFontTx/>
              </a:pPr>
              <a:r>
                <a:rPr lang="zh-CN" altLang="en-US" sz="135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0</a:t>
              </a:r>
              <a:r>
                <a:rPr lang="en-US" altLang="zh-CN" sz="135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5 </a:t>
              </a:r>
              <a:r>
                <a:rPr lang="zh-CN" altLang="en-US" sz="135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CI/CD案例分析</a:t>
              </a:r>
              <a:endParaRPr lang="en-US" altLang="zh-CN" sz="135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endParaRPr>
            </a:p>
          </p:txBody>
        </p:sp>
      </p:grpSp>
      <p:grpSp>
        <p:nvGrpSpPr>
          <p:cNvPr id="31" name="组合 30"/>
          <p:cNvGrpSpPr/>
          <p:nvPr>
            <p:custDataLst>
              <p:tags r:id="rId8"/>
            </p:custDataLst>
          </p:nvPr>
        </p:nvGrpSpPr>
        <p:grpSpPr>
          <a:xfrm>
            <a:off x="5921375" y="1374907"/>
            <a:ext cx="2371744" cy="2379345"/>
            <a:chOff x="10576" y="2565"/>
            <a:chExt cx="5458" cy="5742"/>
          </a:xfrm>
        </p:grpSpPr>
        <p:sp>
          <p:nvSpPr>
            <p:cNvPr id="33" name="文本框 32"/>
            <p:cNvSpPr txBox="1"/>
            <p:nvPr>
              <p:custDataLst>
                <p:tags r:id="rId9"/>
              </p:custDataLst>
            </p:nvPr>
          </p:nvSpPr>
          <p:spPr>
            <a:xfrm>
              <a:off x="10576" y="5183"/>
              <a:ext cx="5185" cy="722"/>
            </a:xfrm>
            <a:prstGeom prst="rect">
              <a:avLst/>
            </a:prstGeom>
            <a:noFill/>
          </p:spPr>
          <p:txBody>
            <a:bodyPr wrap="square" rtlCol="0">
              <a:spAutoFit/>
            </a:bodyPr>
            <a:p>
              <a:pPr algn="l">
                <a:buClrTx/>
                <a:buSzTx/>
                <a:buFontTx/>
              </a:pPr>
              <a:r>
                <a:rPr lang="zh-CN" altLang="en-US" sz="135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0</a:t>
              </a:r>
              <a:r>
                <a:rPr lang="en-US" altLang="zh-CN" sz="135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4</a:t>
              </a:r>
              <a:r>
                <a:rPr lang="zh-CN" altLang="en-US" sz="135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 </a:t>
              </a:r>
              <a:r>
                <a:rPr sz="135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实践与技巧</a:t>
              </a:r>
              <a:endParaRPr lang="zh-CN" altLang="en-US" sz="135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endParaRPr>
            </a:p>
          </p:txBody>
        </p:sp>
        <p:cxnSp>
          <p:nvCxnSpPr>
            <p:cNvPr id="34" name="直接连接符 33"/>
            <p:cNvCxnSpPr/>
            <p:nvPr/>
          </p:nvCxnSpPr>
          <p:spPr>
            <a:xfrm>
              <a:off x="10591" y="2565"/>
              <a:ext cx="498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custDataLst>
                <p:tags r:id="rId10"/>
              </p:custDataLst>
            </p:nvPr>
          </p:nvCxnSpPr>
          <p:spPr>
            <a:xfrm>
              <a:off x="10591" y="4479"/>
              <a:ext cx="498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custDataLst>
                <p:tags r:id="rId11"/>
              </p:custDataLst>
            </p:nvPr>
          </p:nvCxnSpPr>
          <p:spPr>
            <a:xfrm>
              <a:off x="10591" y="6393"/>
              <a:ext cx="498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custDataLst>
                <p:tags r:id="rId12"/>
              </p:custDataLst>
            </p:nvPr>
          </p:nvCxnSpPr>
          <p:spPr>
            <a:xfrm>
              <a:off x="10591" y="8307"/>
              <a:ext cx="4989"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custDataLst>
                <p:tags r:id="rId13"/>
              </p:custDataLst>
            </p:nvPr>
          </p:nvSpPr>
          <p:spPr>
            <a:xfrm>
              <a:off x="10576" y="7121"/>
              <a:ext cx="5458" cy="722"/>
            </a:xfrm>
            <a:prstGeom prst="rect">
              <a:avLst/>
            </a:prstGeom>
            <a:noFill/>
          </p:spPr>
          <p:txBody>
            <a:bodyPr wrap="square" rtlCol="0">
              <a:spAutoFit/>
            </a:bodyPr>
            <a:p>
              <a:pPr algn="l">
                <a:buClrTx/>
                <a:buSzTx/>
                <a:buFontTx/>
              </a:pPr>
              <a:r>
                <a:rPr lang="zh-CN" altLang="en-US" sz="135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0</a:t>
              </a:r>
              <a:r>
                <a:rPr lang="en-US" altLang="zh-CN" sz="135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6 </a:t>
              </a:r>
              <a:r>
                <a:rPr lang="zh-CN" altLang="en-US" sz="135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未来趋势和</a:t>
              </a:r>
              <a:r>
                <a:rPr lang="zh-CN" sz="135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改进优化</a:t>
              </a:r>
              <a:endParaRPr lang="zh-CN" altLang="en-US" sz="135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endParaRPr>
            </a:p>
          </p:txBody>
        </p:sp>
      </p:grpSp>
      <p:sp>
        <p:nvSpPr>
          <p:cNvPr id="43" name="文本框 42"/>
          <p:cNvSpPr txBox="1"/>
          <p:nvPr/>
        </p:nvSpPr>
        <p:spPr>
          <a:xfrm>
            <a:off x="5929630" y="1621543"/>
            <a:ext cx="2253113" cy="299085"/>
          </a:xfrm>
          <a:prstGeom prst="rect">
            <a:avLst/>
          </a:prstGeom>
          <a:noFill/>
        </p:spPr>
        <p:txBody>
          <a:bodyPr wrap="square" rtlCol="0">
            <a:spAutoFit/>
          </a:bodyPr>
          <a:p>
            <a:pPr algn="l">
              <a:buClrTx/>
              <a:buSzTx/>
              <a:buFontTx/>
            </a:pPr>
            <a:r>
              <a:rPr lang="zh-CN" altLang="en-US" sz="135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0</a:t>
            </a:r>
            <a:r>
              <a:rPr lang="en-US" altLang="zh-CN" sz="135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2</a:t>
            </a:r>
            <a:r>
              <a:rPr lang="zh-CN" altLang="en-US" sz="135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 </a:t>
            </a:r>
            <a:r>
              <a:rPr lang="en-US" altLang="zh-CN" sz="1350" b="1"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CI/CD</a:t>
            </a:r>
            <a:r>
              <a:rPr lang="zh-CN" altLang="en-US" sz="1350" b="1"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的挑战与目标</a:t>
            </a:r>
            <a:endParaRPr lang="zh-CN" altLang="en-US" sz="135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51936" y="140850"/>
            <a:ext cx="4320064" cy="368300"/>
          </a:xfrm>
          <a:prstGeom prst="rect">
            <a:avLst/>
          </a:prstGeom>
          <a:noFill/>
        </p:spPr>
        <p:txBody>
          <a:bodyPr wrap="square" rtlCol="0">
            <a:spAutoFit/>
          </a:bodyPr>
          <a:p>
            <a:pPr lvl="0" algn="l" defTabSz="914400">
              <a:buClrTx/>
              <a:buSzTx/>
              <a:buFontTx/>
              <a:tabLst>
                <a:tab pos="1611630" algn="l"/>
              </a:tabLst>
            </a:pPr>
            <a:r>
              <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实践经验总结</a:t>
            </a:r>
            <a:endPar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pic>
        <p:nvPicPr>
          <p:cNvPr id="8" name="Image 4" descr="https://sgw-dx.xf-yun.com/api/v1/sparkdesk/_1730169042361ba8ea754769e48b9852a5c853f8fa67e.jpg?authorization=c2ltcGxlLWp3dCBhaz1zcGFya2Rlc2s4MDAwMDAwMDAwMDE7ZXhwPTMzMDY5NjkwNDI7YWxnbz1obWFjLXNoYTI1NjtzaWc9bGpCYllWVFIwWTBoMWE3bG5naW0zVlVLRkhDU0JKNXhVZ1Q0dVprM1d1WT0=&amp;x_location=7YfmxI7B7uKO7jlRxIftd6Rudo=="/>
          <p:cNvPicPr>
            <a:picLocks noChangeAspect="1"/>
          </p:cNvPicPr>
          <p:nvPr/>
        </p:nvPicPr>
        <p:blipFill>
          <a:blip r:embed="rId1"/>
          <a:srcRect l="21910" r="21910"/>
          <a:stretch>
            <a:fillRect/>
          </a:stretch>
        </p:blipFill>
        <p:spPr>
          <a:xfrm>
            <a:off x="584339" y="1623460"/>
            <a:ext cx="2278313" cy="2278313"/>
          </a:xfrm>
          <a:prstGeom prst="ellipse">
            <a:avLst/>
          </a:prstGeom>
        </p:spPr>
      </p:pic>
      <p:pic>
        <p:nvPicPr>
          <p:cNvPr id="9" name="Image 5" descr="preencoded.png"/>
          <p:cNvPicPr>
            <a:picLocks noChangeAspect="1"/>
          </p:cNvPicPr>
          <p:nvPr>
            <p:custDataLst>
              <p:tags r:id="rId2"/>
            </p:custDataLst>
          </p:nvPr>
        </p:nvPicPr>
        <p:blipFill>
          <a:blip r:embed="rId3"/>
          <a:stretch>
            <a:fillRect/>
          </a:stretch>
        </p:blipFill>
        <p:spPr>
          <a:xfrm>
            <a:off x="2011045" y="959485"/>
            <a:ext cx="2633345" cy="508000"/>
          </a:xfrm>
          <a:prstGeom prst="rect">
            <a:avLst/>
          </a:prstGeom>
        </p:spPr>
      </p:pic>
      <p:sp>
        <p:nvSpPr>
          <p:cNvPr id="10" name="Text 1"/>
          <p:cNvSpPr/>
          <p:nvPr>
            <p:custDataLst>
              <p:tags r:id="rId4"/>
            </p:custDataLst>
          </p:nvPr>
        </p:nvSpPr>
        <p:spPr>
          <a:xfrm>
            <a:off x="2011045" y="991235"/>
            <a:ext cx="2658745" cy="443865"/>
          </a:xfrm>
          <a:prstGeom prst="rect">
            <a:avLst/>
          </a:prstGeom>
          <a:noFill/>
        </p:spPr>
        <p:txBody>
          <a:bodyPr wrap="square" lIns="95250" tIns="95250" rIns="95250" bIns="95250" rtlCol="0" anchor="ctr">
            <a:spAutoFit/>
          </a:bodyPr>
          <a:p>
            <a:pPr marL="0" indent="0" algn="ctr">
              <a:lnSpc>
                <a:spcPct val="100000"/>
              </a:lnSpc>
              <a:spcBef>
                <a:spcPts val="375"/>
              </a:spcBef>
              <a:buNone/>
            </a:pPr>
            <a:r>
              <a:rPr lang="en-US" sz="16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持续集成与持续交付实践</a:t>
            </a:r>
            <a:endParaRPr lang="en-US" sz="1500" dirty="0"/>
          </a:p>
        </p:txBody>
      </p:sp>
      <p:sp>
        <p:nvSpPr>
          <p:cNvPr id="11" name="Text 2"/>
          <p:cNvSpPr/>
          <p:nvPr>
            <p:custDataLst>
              <p:tags r:id="rId5"/>
            </p:custDataLst>
          </p:nvPr>
        </p:nvSpPr>
        <p:spPr>
          <a:xfrm>
            <a:off x="4653282" y="847616"/>
            <a:ext cx="3236785" cy="731520"/>
          </a:xfrm>
          <a:prstGeom prst="rect">
            <a:avLst/>
          </a:prstGeom>
          <a:noFill/>
        </p:spPr>
        <p:txBody>
          <a:bodyPr wrap="square" lIns="95250" tIns="95250" rIns="95250" bIns="95250" rtlCol="0" anchor="ctr">
            <a:spAutoFit/>
          </a:bodyPr>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在云原生环境下，通过Kubernetes和容器镜像技术，实现代码开发、测试到生产环境部署的全流程自动化。GitOps和基础设施即代码（IaC）的应用，提高了软件交付的速度和质量。</a:t>
            </a:r>
            <a:endParaRPr lang="en-US" sz="1500" dirty="0"/>
          </a:p>
        </p:txBody>
      </p:sp>
      <p:sp>
        <p:nvSpPr>
          <p:cNvPr id="12" name="Text 3"/>
          <p:cNvSpPr/>
          <p:nvPr>
            <p:custDataLst>
              <p:tags r:id="rId6"/>
            </p:custDataLst>
          </p:nvPr>
        </p:nvSpPr>
        <p:spPr>
          <a:xfrm>
            <a:off x="5137237" y="1622236"/>
            <a:ext cx="3236976" cy="731520"/>
          </a:xfrm>
          <a:prstGeom prst="rect">
            <a:avLst/>
          </a:prstGeom>
          <a:noFill/>
        </p:spPr>
        <p:txBody>
          <a:bodyPr wrap="square" lIns="95250" tIns="95250" rIns="95250" bIns="95250" rtlCol="0" anchor="ctr">
            <a:spAutoFit/>
          </a:bodyPr>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自动化测试是确保CI/CD流水线成功的关键。通过自动化工具进行代码检测、单元测试、功能测试和性能测试，能够及时发现并修复问题，提高代码的稳定性和可靠性。</a:t>
            </a:r>
            <a:endParaRPr lang="en-US" sz="1500" dirty="0"/>
          </a:p>
        </p:txBody>
      </p:sp>
      <p:pic>
        <p:nvPicPr>
          <p:cNvPr id="13" name="Image 6" descr="preencoded.png"/>
          <p:cNvPicPr>
            <a:picLocks noChangeAspect="1"/>
          </p:cNvPicPr>
          <p:nvPr>
            <p:custDataLst>
              <p:tags r:id="rId7"/>
            </p:custDataLst>
          </p:nvPr>
        </p:nvPicPr>
        <p:blipFill>
          <a:blip r:embed="rId8"/>
          <a:stretch>
            <a:fillRect/>
          </a:stretch>
        </p:blipFill>
        <p:spPr>
          <a:xfrm>
            <a:off x="2808701" y="1734078"/>
            <a:ext cx="2321960" cy="507837"/>
          </a:xfrm>
          <a:prstGeom prst="rect">
            <a:avLst/>
          </a:prstGeom>
        </p:spPr>
      </p:pic>
      <p:sp>
        <p:nvSpPr>
          <p:cNvPr id="14" name="Text 4"/>
          <p:cNvSpPr/>
          <p:nvPr>
            <p:custDataLst>
              <p:tags r:id="rId9"/>
            </p:custDataLst>
          </p:nvPr>
        </p:nvSpPr>
        <p:spPr>
          <a:xfrm>
            <a:off x="2808701" y="1774685"/>
            <a:ext cx="2321662" cy="429768"/>
          </a:xfrm>
          <a:prstGeom prst="rect">
            <a:avLst/>
          </a:prstGeom>
          <a:noFill/>
        </p:spPr>
        <p:txBody>
          <a:bodyPr wrap="square" lIns="95250" tIns="95250" rIns="95250" bIns="95250" rtlCol="0" anchor="ctr">
            <a:spAutoFit/>
          </a:bodyPr>
          <a:p>
            <a:pPr marL="0" indent="0" algn="ctr">
              <a:lnSpc>
                <a:spcPct val="100000"/>
              </a:lnSpc>
              <a:spcBef>
                <a:spcPts val="375"/>
              </a:spcBef>
              <a:buNone/>
            </a:pPr>
            <a:r>
              <a:rPr lang="en-US" sz="16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自动化测试策略应用</a:t>
            </a:r>
            <a:endParaRPr lang="en-US" sz="1500" dirty="0"/>
          </a:p>
        </p:txBody>
      </p:sp>
      <p:sp>
        <p:nvSpPr>
          <p:cNvPr id="15" name="Text 5"/>
          <p:cNvSpPr/>
          <p:nvPr>
            <p:custDataLst>
              <p:tags r:id="rId10"/>
            </p:custDataLst>
          </p:nvPr>
        </p:nvSpPr>
        <p:spPr>
          <a:xfrm>
            <a:off x="5322685" y="2396857"/>
            <a:ext cx="3236976" cy="731520"/>
          </a:xfrm>
          <a:prstGeom prst="rect">
            <a:avLst/>
          </a:prstGeom>
          <a:noFill/>
        </p:spPr>
        <p:txBody>
          <a:bodyPr wrap="square" lIns="95250" tIns="95250" rIns="95250" bIns="95250" rtlCol="0" anchor="ctr">
            <a:spAutoFit/>
          </a:bodyPr>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采用Docker和Kubernetes等工具，实现应用在不同环境（如开发、测试、预发布和生产环境）间的自动部署。通过蓝绿部署和金丝雀发布等策略，降低部署风险，提升发布效率。</a:t>
            </a:r>
            <a:endParaRPr lang="en-US" sz="1500" dirty="0"/>
          </a:p>
        </p:txBody>
      </p:sp>
      <p:pic>
        <p:nvPicPr>
          <p:cNvPr id="16" name="Image 7" descr="preencoded.png"/>
          <p:cNvPicPr>
            <a:picLocks noChangeAspect="1"/>
          </p:cNvPicPr>
          <p:nvPr>
            <p:custDataLst>
              <p:tags r:id="rId11"/>
            </p:custDataLst>
          </p:nvPr>
        </p:nvPicPr>
        <p:blipFill>
          <a:blip r:embed="rId3"/>
          <a:stretch>
            <a:fillRect/>
          </a:stretch>
        </p:blipFill>
        <p:spPr>
          <a:xfrm>
            <a:off x="2991581" y="2508698"/>
            <a:ext cx="2321960" cy="507837"/>
          </a:xfrm>
          <a:prstGeom prst="rect">
            <a:avLst/>
          </a:prstGeom>
        </p:spPr>
      </p:pic>
      <p:sp>
        <p:nvSpPr>
          <p:cNvPr id="17" name="Text 6"/>
          <p:cNvSpPr/>
          <p:nvPr>
            <p:custDataLst>
              <p:tags r:id="rId12"/>
            </p:custDataLst>
          </p:nvPr>
        </p:nvSpPr>
        <p:spPr>
          <a:xfrm>
            <a:off x="2991581" y="2544506"/>
            <a:ext cx="2321662" cy="429768"/>
          </a:xfrm>
          <a:prstGeom prst="rect">
            <a:avLst/>
          </a:prstGeom>
          <a:noFill/>
        </p:spPr>
        <p:txBody>
          <a:bodyPr wrap="square" lIns="95250" tIns="95250" rIns="95250" bIns="95250" rtlCol="0" anchor="ctr">
            <a:spAutoFit/>
          </a:bodyPr>
          <a:p>
            <a:pPr marL="0" indent="0" algn="ctr">
              <a:lnSpc>
                <a:spcPct val="100000"/>
              </a:lnSpc>
              <a:spcBef>
                <a:spcPts val="375"/>
              </a:spcBef>
              <a:buNone/>
            </a:pPr>
            <a:r>
              <a:rPr lang="en-US" sz="16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多环境部署与管理</a:t>
            </a:r>
            <a:endParaRPr lang="en-US" sz="1500" dirty="0"/>
          </a:p>
        </p:txBody>
      </p:sp>
      <p:sp>
        <p:nvSpPr>
          <p:cNvPr id="18" name="Text 7"/>
          <p:cNvSpPr/>
          <p:nvPr>
            <p:custDataLst>
              <p:tags r:id="rId13"/>
            </p:custDataLst>
          </p:nvPr>
        </p:nvSpPr>
        <p:spPr>
          <a:xfrm>
            <a:off x="5130661" y="3171477"/>
            <a:ext cx="3236976" cy="731520"/>
          </a:xfrm>
          <a:prstGeom prst="rect">
            <a:avLst/>
          </a:prstGeom>
          <a:noFill/>
        </p:spPr>
        <p:txBody>
          <a:bodyPr wrap="square" lIns="95250" tIns="95250" rIns="95250" bIns="95250" rtlCol="0" anchor="ctr">
            <a:spAutoFit/>
          </a:bodyPr>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利用Prometheus和Grafana等监控工具，实时监控系统状态和性能指标。统一的日志管理平台如ELK Stack，帮助快速定位和分析问题，优化CI/CD流程的性能和维护。</a:t>
            </a:r>
            <a:endParaRPr lang="en-US" sz="1500" dirty="0"/>
          </a:p>
        </p:txBody>
      </p:sp>
      <p:pic>
        <p:nvPicPr>
          <p:cNvPr id="19" name="Image 8" descr="preencoded.png"/>
          <p:cNvPicPr>
            <a:picLocks noChangeAspect="1"/>
          </p:cNvPicPr>
          <p:nvPr>
            <p:custDataLst>
              <p:tags r:id="rId14"/>
            </p:custDataLst>
          </p:nvPr>
        </p:nvPicPr>
        <p:blipFill>
          <a:blip r:embed="rId8"/>
          <a:stretch>
            <a:fillRect/>
          </a:stretch>
        </p:blipFill>
        <p:spPr>
          <a:xfrm>
            <a:off x="2811269" y="3283319"/>
            <a:ext cx="2321960" cy="507837"/>
          </a:xfrm>
          <a:prstGeom prst="rect">
            <a:avLst/>
          </a:prstGeom>
        </p:spPr>
      </p:pic>
      <p:sp>
        <p:nvSpPr>
          <p:cNvPr id="20" name="Text 8"/>
          <p:cNvSpPr/>
          <p:nvPr>
            <p:custDataLst>
              <p:tags r:id="rId15"/>
            </p:custDataLst>
          </p:nvPr>
        </p:nvSpPr>
        <p:spPr>
          <a:xfrm>
            <a:off x="2808701" y="3324811"/>
            <a:ext cx="2321662" cy="429768"/>
          </a:xfrm>
          <a:prstGeom prst="rect">
            <a:avLst/>
          </a:prstGeom>
          <a:noFill/>
        </p:spPr>
        <p:txBody>
          <a:bodyPr wrap="square" lIns="95250" tIns="95250" rIns="95250" bIns="95250" rtlCol="0" anchor="ctr">
            <a:spAutoFit/>
          </a:bodyPr>
          <a:p>
            <a:pPr marL="0" indent="0" algn="ctr">
              <a:lnSpc>
                <a:spcPct val="100000"/>
              </a:lnSpc>
              <a:spcBef>
                <a:spcPts val="375"/>
              </a:spcBef>
              <a:buNone/>
            </a:pPr>
            <a:r>
              <a:rPr lang="en-US" sz="16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监控与日志管理</a:t>
            </a:r>
            <a:endParaRPr lang="en-US" sz="1500" dirty="0"/>
          </a:p>
        </p:txBody>
      </p:sp>
      <p:sp>
        <p:nvSpPr>
          <p:cNvPr id="21" name="Text 9"/>
          <p:cNvSpPr/>
          <p:nvPr>
            <p:custDataLst>
              <p:tags r:id="rId16"/>
            </p:custDataLst>
          </p:nvPr>
        </p:nvSpPr>
        <p:spPr>
          <a:xfrm>
            <a:off x="4648918" y="3946097"/>
            <a:ext cx="3236976" cy="731520"/>
          </a:xfrm>
          <a:prstGeom prst="rect">
            <a:avLst/>
          </a:prstGeom>
          <a:noFill/>
        </p:spPr>
        <p:txBody>
          <a:bodyPr wrap="square" lIns="95250" tIns="95250" rIns="95250" bIns="95250" rtlCol="0" anchor="ctr">
            <a:spAutoFit/>
          </a:bodyPr>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对团队进行全面的CI/CD工具培训，提高其使用效率和效果。建立有效的用户反馈机制，收集和分析实践中的问题和改进建议，不断优化CI/CD流水线，提升开发效能。</a:t>
            </a:r>
            <a:endParaRPr lang="en-US" sz="1500" dirty="0"/>
          </a:p>
        </p:txBody>
      </p:sp>
      <p:pic>
        <p:nvPicPr>
          <p:cNvPr id="22" name="Image 9" descr="preencoded.png"/>
          <p:cNvPicPr>
            <a:picLocks noChangeAspect="1"/>
          </p:cNvPicPr>
          <p:nvPr>
            <p:custDataLst>
              <p:tags r:id="rId17"/>
            </p:custDataLst>
          </p:nvPr>
        </p:nvPicPr>
        <p:blipFill>
          <a:blip r:embed="rId3"/>
          <a:stretch>
            <a:fillRect/>
          </a:stretch>
        </p:blipFill>
        <p:spPr>
          <a:xfrm>
            <a:off x="2322178" y="4057939"/>
            <a:ext cx="2321960" cy="507837"/>
          </a:xfrm>
          <a:prstGeom prst="rect">
            <a:avLst/>
          </a:prstGeom>
        </p:spPr>
      </p:pic>
      <p:sp>
        <p:nvSpPr>
          <p:cNvPr id="23" name="Text 10"/>
          <p:cNvSpPr/>
          <p:nvPr>
            <p:custDataLst>
              <p:tags r:id="rId18"/>
            </p:custDataLst>
          </p:nvPr>
        </p:nvSpPr>
        <p:spPr>
          <a:xfrm>
            <a:off x="2322327" y="4099432"/>
            <a:ext cx="2321662" cy="429768"/>
          </a:xfrm>
          <a:prstGeom prst="rect">
            <a:avLst/>
          </a:prstGeom>
          <a:noFill/>
        </p:spPr>
        <p:txBody>
          <a:bodyPr wrap="square" lIns="95250" tIns="95250" rIns="95250" bIns="95250" rtlCol="0" anchor="ctr">
            <a:spAutoFit/>
          </a:bodyPr>
          <a:p>
            <a:pPr marL="0" indent="0" algn="ctr">
              <a:lnSpc>
                <a:spcPct val="100000"/>
              </a:lnSpc>
              <a:spcBef>
                <a:spcPts val="375"/>
              </a:spcBef>
              <a:buNone/>
            </a:pPr>
            <a:r>
              <a:rPr lang="en-US" sz="16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用户培训与反馈机制</a:t>
            </a:r>
            <a:endParaRPr lang="en-US" sz="15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custDataLst>
              <p:tags r:id="rId1"/>
            </p:custDataLst>
          </p:nvPr>
        </p:nvSpPr>
        <p:spPr>
          <a:xfrm>
            <a:off x="358616" y="1843061"/>
            <a:ext cx="5912168" cy="616268"/>
          </a:xfrm>
          <a:prstGeom prst="rect">
            <a:avLst/>
          </a:prstGeom>
          <a:noFill/>
        </p:spPr>
        <p:txBody>
          <a:bodyPr wrap="square" rtlCol="0" anchor="ctr" anchorCtr="0">
            <a:noAutofit/>
          </a:bodyPr>
          <a:p>
            <a:pPr algn="l">
              <a:lnSpc>
                <a:spcPct val="150000"/>
              </a:lnSpc>
              <a:spcBef>
                <a:spcPts val="0"/>
              </a:spcBef>
              <a:spcAft>
                <a:spcPts val="0"/>
              </a:spcAft>
              <a:buClrTx/>
              <a:buSzTx/>
              <a:buFontTx/>
            </a:pPr>
            <a:r>
              <a:rPr lang="zh-CN" altLang="en-US" sz="3000" b="1"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0</a:t>
            </a:r>
            <a:r>
              <a:rPr lang="en-US" altLang="zh-CN" sz="3000" b="1"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6</a:t>
            </a:r>
            <a:r>
              <a:rPr lang="zh-CN" altLang="en-US" sz="3000" b="1"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 </a:t>
            </a:r>
            <a:r>
              <a:rPr sz="300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未来趋势</a:t>
            </a:r>
            <a:r>
              <a:rPr lang="zh-CN" sz="300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和</a:t>
            </a:r>
            <a:r>
              <a:rPr lang="zh-CN" sz="300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改进优化</a:t>
            </a:r>
            <a:endParaRPr lang="zh-CN" sz="300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51936" y="140850"/>
            <a:ext cx="4320064" cy="368300"/>
          </a:xfrm>
          <a:prstGeom prst="rect">
            <a:avLst/>
          </a:prstGeom>
          <a:noFill/>
        </p:spPr>
        <p:txBody>
          <a:bodyPr wrap="square" rtlCol="0">
            <a:spAutoFit/>
          </a:bodyPr>
          <a:p>
            <a:pPr lvl="0" algn="l" defTabSz="914400">
              <a:buClrTx/>
              <a:buSzTx/>
              <a:buFontTx/>
              <a:tabLst>
                <a:tab pos="1611630" algn="l"/>
              </a:tabLst>
            </a:pPr>
            <a:r>
              <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CI/CD技术发展趋势</a:t>
            </a:r>
            <a:endPar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7" name="椭圆 16"/>
          <p:cNvSpPr/>
          <p:nvPr>
            <p:custDataLst>
              <p:tags r:id="rId1"/>
            </p:custDataLst>
          </p:nvPr>
        </p:nvSpPr>
        <p:spPr>
          <a:xfrm>
            <a:off x="2981325" y="1976120"/>
            <a:ext cx="3122930" cy="1412240"/>
          </a:xfrm>
          <a:prstGeom prst="ellipse">
            <a:avLst/>
          </a:prstGeom>
          <a:noFill/>
          <a:ln w="19050" cap="rnd" cmpd="sng" algn="ctr">
            <a:solidFill>
              <a:schemeClr val="tx1">
                <a:lumMod val="75000"/>
                <a:lumOff val="25000"/>
              </a:schemeClr>
            </a:solidFill>
            <a:prstDash val="sysDot"/>
            <a:miter lim="800000"/>
          </a:ln>
          <a:effectLst/>
        </p:spPr>
        <p:txBody>
          <a:bodyPr rtlCol="0" anchor="ctr"/>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chemeClr val="tx1">
                  <a:lumMod val="85000"/>
                  <a:lumOff val="15000"/>
                </a:schemeClr>
              </a:solidFill>
              <a:effectLst/>
              <a:uLnTx/>
              <a:uFillTx/>
              <a:latin typeface="思源黑体 CN Bold" panose="020B0500000000000000" charset="-122"/>
              <a:ea typeface="思源黑体 CN Bold" panose="020B0500000000000000" charset="-122"/>
              <a:cs typeface="+mn-ea"/>
              <a:sym typeface="+mn-lt"/>
            </a:endParaRPr>
          </a:p>
        </p:txBody>
      </p:sp>
      <p:sp>
        <p:nvSpPr>
          <p:cNvPr id="18" name="椭圆 17"/>
          <p:cNvSpPr/>
          <p:nvPr>
            <p:custDataLst>
              <p:tags r:id="rId2"/>
            </p:custDataLst>
          </p:nvPr>
        </p:nvSpPr>
        <p:spPr>
          <a:xfrm rot="5400000">
            <a:off x="2980690" y="1974215"/>
            <a:ext cx="3116580" cy="1416050"/>
          </a:xfrm>
          <a:prstGeom prst="ellipse">
            <a:avLst/>
          </a:prstGeom>
          <a:noFill/>
          <a:ln w="19050" cap="rnd" cmpd="sng" algn="ctr">
            <a:solidFill>
              <a:schemeClr val="tx1">
                <a:lumMod val="75000"/>
                <a:lumOff val="25000"/>
              </a:schemeClr>
            </a:solidFill>
            <a:prstDash val="sysDot"/>
            <a:miter lim="800000"/>
          </a:ln>
          <a:effectLst/>
        </p:spPr>
        <p:txBody>
          <a:bodyPr rtlCol="0" anchor="ctr"/>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chemeClr val="tx1">
                  <a:lumMod val="85000"/>
                  <a:lumOff val="15000"/>
                </a:schemeClr>
              </a:solidFill>
              <a:effectLst/>
              <a:uLnTx/>
              <a:uFillTx/>
              <a:latin typeface="思源黑体 CN Bold" panose="020B0500000000000000" charset="-122"/>
              <a:ea typeface="思源黑体 CN Bold" panose="020B0500000000000000" charset="-122"/>
              <a:cs typeface="+mn-ea"/>
              <a:sym typeface="+mn-lt"/>
            </a:endParaRPr>
          </a:p>
        </p:txBody>
      </p:sp>
      <p:sp>
        <p:nvSpPr>
          <p:cNvPr id="19" name="椭圆 18"/>
          <p:cNvSpPr/>
          <p:nvPr>
            <p:custDataLst>
              <p:tags r:id="rId3"/>
            </p:custDataLst>
          </p:nvPr>
        </p:nvSpPr>
        <p:spPr>
          <a:xfrm>
            <a:off x="3294380" y="1443990"/>
            <a:ext cx="1078230" cy="1075690"/>
          </a:xfrm>
          <a:prstGeom prst="ellipse">
            <a:avLst/>
          </a:prstGeom>
          <a:solidFill>
            <a:srgbClr val="013296"/>
          </a:solidFill>
          <a:ln w="12700" cap="flat" cmpd="sng" algn="ctr">
            <a:noFill/>
            <a:prstDash val="solid"/>
            <a:miter lim="800000"/>
          </a:ln>
          <a:effectLst/>
        </p:spPr>
        <p:txBody>
          <a:bodyPr anchor="ctr"/>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chemeClr val="tx1">
                  <a:lumMod val="85000"/>
                  <a:lumOff val="15000"/>
                </a:schemeClr>
              </a:solidFill>
              <a:effectLst/>
              <a:uLnTx/>
              <a:uFillTx/>
              <a:latin typeface="思源黑体 CN Bold" panose="020B0500000000000000" charset="-122"/>
              <a:ea typeface="思源黑体 CN Bold" panose="020B0500000000000000" charset="-122"/>
              <a:cs typeface="+mn-ea"/>
              <a:sym typeface="+mn-lt"/>
            </a:endParaRPr>
          </a:p>
        </p:txBody>
      </p:sp>
      <p:sp>
        <p:nvSpPr>
          <p:cNvPr id="20" name="椭圆 19"/>
          <p:cNvSpPr/>
          <p:nvPr>
            <p:custDataLst>
              <p:tags r:id="rId4"/>
            </p:custDataLst>
          </p:nvPr>
        </p:nvSpPr>
        <p:spPr>
          <a:xfrm>
            <a:off x="4769485" y="1443990"/>
            <a:ext cx="1078230" cy="1075690"/>
          </a:xfrm>
          <a:prstGeom prst="ellipse">
            <a:avLst/>
          </a:prstGeom>
          <a:solidFill>
            <a:srgbClr val="013296"/>
          </a:solidFill>
          <a:ln w="12700" cap="flat" cmpd="sng" algn="ctr">
            <a:noFill/>
            <a:prstDash val="solid"/>
            <a:miter lim="800000"/>
          </a:ln>
          <a:effectLst/>
        </p:spPr>
        <p:txBody>
          <a:bodyPr anchor="ctr"/>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chemeClr val="tx1">
                  <a:lumMod val="85000"/>
                  <a:lumOff val="15000"/>
                </a:schemeClr>
              </a:solidFill>
              <a:effectLst/>
              <a:uLnTx/>
              <a:uFillTx/>
              <a:latin typeface="思源黑体 CN Bold" panose="020B0500000000000000" charset="-122"/>
              <a:ea typeface="思源黑体 CN Bold" panose="020B0500000000000000" charset="-122"/>
              <a:cs typeface="+mn-ea"/>
              <a:sym typeface="+mn-lt"/>
            </a:endParaRPr>
          </a:p>
        </p:txBody>
      </p:sp>
      <p:sp>
        <p:nvSpPr>
          <p:cNvPr id="21" name="椭圆 20"/>
          <p:cNvSpPr/>
          <p:nvPr>
            <p:custDataLst>
              <p:tags r:id="rId5"/>
            </p:custDataLst>
          </p:nvPr>
        </p:nvSpPr>
        <p:spPr>
          <a:xfrm>
            <a:off x="3294380" y="2870835"/>
            <a:ext cx="1078230" cy="1075690"/>
          </a:xfrm>
          <a:prstGeom prst="ellipse">
            <a:avLst/>
          </a:prstGeom>
          <a:solidFill>
            <a:srgbClr val="013296"/>
          </a:solidFill>
          <a:ln w="12700" cap="flat" cmpd="sng" algn="ctr">
            <a:noFill/>
            <a:prstDash val="solid"/>
            <a:miter lim="800000"/>
          </a:ln>
          <a:effectLst/>
        </p:spPr>
        <p:txBody>
          <a:bodyPr anchor="ctr"/>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chemeClr val="tx1">
                  <a:lumMod val="85000"/>
                  <a:lumOff val="15000"/>
                </a:schemeClr>
              </a:solidFill>
              <a:effectLst/>
              <a:uLnTx/>
              <a:uFillTx/>
              <a:latin typeface="思源黑体 CN Bold" panose="020B0500000000000000" charset="-122"/>
              <a:ea typeface="思源黑体 CN Bold" panose="020B0500000000000000" charset="-122"/>
              <a:cs typeface="+mn-ea"/>
              <a:sym typeface="+mn-lt"/>
            </a:endParaRPr>
          </a:p>
        </p:txBody>
      </p:sp>
      <p:sp>
        <p:nvSpPr>
          <p:cNvPr id="24" name="椭圆 23"/>
          <p:cNvSpPr/>
          <p:nvPr>
            <p:custDataLst>
              <p:tags r:id="rId6"/>
            </p:custDataLst>
          </p:nvPr>
        </p:nvSpPr>
        <p:spPr>
          <a:xfrm>
            <a:off x="4769485" y="2869565"/>
            <a:ext cx="1078230" cy="1075690"/>
          </a:xfrm>
          <a:prstGeom prst="ellipse">
            <a:avLst/>
          </a:prstGeom>
          <a:solidFill>
            <a:srgbClr val="013296"/>
          </a:solidFill>
          <a:ln w="12700" cap="flat" cmpd="sng" algn="ctr">
            <a:noFill/>
            <a:prstDash val="solid"/>
            <a:miter lim="800000"/>
          </a:ln>
          <a:effectLst/>
        </p:spPr>
        <p:txBody>
          <a:bodyPr anchor="ctr"/>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chemeClr val="tx1">
                  <a:lumMod val="85000"/>
                  <a:lumOff val="15000"/>
                </a:schemeClr>
              </a:solidFill>
              <a:effectLst/>
              <a:uLnTx/>
              <a:uFillTx/>
              <a:latin typeface="思源黑体 CN Bold" panose="020B0500000000000000" charset="-122"/>
              <a:ea typeface="思源黑体 CN Bold" panose="020B0500000000000000" charset="-122"/>
              <a:cs typeface="+mn-ea"/>
              <a:sym typeface="+mn-lt"/>
            </a:endParaRPr>
          </a:p>
        </p:txBody>
      </p:sp>
      <p:sp>
        <p:nvSpPr>
          <p:cNvPr id="25" name="camille"/>
          <p:cNvSpPr>
            <a:spLocks noEditPoints="1"/>
          </p:cNvSpPr>
          <p:nvPr>
            <p:custDataLst>
              <p:tags r:id="rId7"/>
            </p:custDataLst>
          </p:nvPr>
        </p:nvSpPr>
        <p:spPr bwMode="auto">
          <a:xfrm>
            <a:off x="5087620" y="3199130"/>
            <a:ext cx="480060" cy="429260"/>
          </a:xfrm>
          <a:custGeom>
            <a:avLst/>
            <a:gdLst>
              <a:gd name="T0" fmla="*/ 83 w 123"/>
              <a:gd name="T1" fmla="*/ 35 h 107"/>
              <a:gd name="T2" fmla="*/ 41 w 123"/>
              <a:gd name="T3" fmla="*/ 50 h 107"/>
              <a:gd name="T4" fmla="*/ 33 w 123"/>
              <a:gd name="T5" fmla="*/ 50 h 107"/>
              <a:gd name="T6" fmla="*/ 49 w 123"/>
              <a:gd name="T7" fmla="*/ 73 h 107"/>
              <a:gd name="T8" fmla="*/ 52 w 123"/>
              <a:gd name="T9" fmla="*/ 75 h 107"/>
              <a:gd name="T10" fmla="*/ 55 w 123"/>
              <a:gd name="T11" fmla="*/ 76 h 107"/>
              <a:gd name="T12" fmla="*/ 59 w 123"/>
              <a:gd name="T13" fmla="*/ 74 h 107"/>
              <a:gd name="T14" fmla="*/ 91 w 123"/>
              <a:gd name="T15" fmla="*/ 43 h 107"/>
              <a:gd name="T16" fmla="*/ 87 w 123"/>
              <a:gd name="T17" fmla="*/ 33 h 107"/>
              <a:gd name="T18" fmla="*/ 7 w 123"/>
              <a:gd name="T19" fmla="*/ 94 h 107"/>
              <a:gd name="T20" fmla="*/ 17 w 123"/>
              <a:gd name="T21" fmla="*/ 101 h 107"/>
              <a:gd name="T22" fmla="*/ 106 w 123"/>
              <a:gd name="T23" fmla="*/ 101 h 107"/>
              <a:gd name="T24" fmla="*/ 116 w 123"/>
              <a:gd name="T25" fmla="*/ 94 h 107"/>
              <a:gd name="T26" fmla="*/ 106 w 123"/>
              <a:gd name="T27" fmla="*/ 101 h 107"/>
              <a:gd name="T28" fmla="*/ 7 w 123"/>
              <a:gd name="T29" fmla="*/ 77 h 107"/>
              <a:gd name="T30" fmla="*/ 17 w 123"/>
              <a:gd name="T31" fmla="*/ 84 h 107"/>
              <a:gd name="T32" fmla="*/ 106 w 123"/>
              <a:gd name="T33" fmla="*/ 84 h 107"/>
              <a:gd name="T34" fmla="*/ 116 w 123"/>
              <a:gd name="T35" fmla="*/ 77 h 107"/>
              <a:gd name="T36" fmla="*/ 106 w 123"/>
              <a:gd name="T37" fmla="*/ 84 h 107"/>
              <a:gd name="T38" fmla="*/ 7 w 123"/>
              <a:gd name="T39" fmla="*/ 59 h 107"/>
              <a:gd name="T40" fmla="*/ 17 w 123"/>
              <a:gd name="T41" fmla="*/ 67 h 107"/>
              <a:gd name="T42" fmla="*/ 106 w 123"/>
              <a:gd name="T43" fmla="*/ 67 h 107"/>
              <a:gd name="T44" fmla="*/ 116 w 123"/>
              <a:gd name="T45" fmla="*/ 59 h 107"/>
              <a:gd name="T46" fmla="*/ 106 w 123"/>
              <a:gd name="T47" fmla="*/ 67 h 107"/>
              <a:gd name="T48" fmla="*/ 7 w 123"/>
              <a:gd name="T49" fmla="*/ 42 h 107"/>
              <a:gd name="T50" fmla="*/ 17 w 123"/>
              <a:gd name="T51" fmla="*/ 50 h 107"/>
              <a:gd name="T52" fmla="*/ 106 w 123"/>
              <a:gd name="T53" fmla="*/ 50 h 107"/>
              <a:gd name="T54" fmla="*/ 116 w 123"/>
              <a:gd name="T55" fmla="*/ 42 h 107"/>
              <a:gd name="T56" fmla="*/ 106 w 123"/>
              <a:gd name="T57" fmla="*/ 50 h 107"/>
              <a:gd name="T58" fmla="*/ 7 w 123"/>
              <a:gd name="T59" fmla="*/ 25 h 107"/>
              <a:gd name="T60" fmla="*/ 17 w 123"/>
              <a:gd name="T61" fmla="*/ 32 h 107"/>
              <a:gd name="T62" fmla="*/ 106 w 123"/>
              <a:gd name="T63" fmla="*/ 32 h 107"/>
              <a:gd name="T64" fmla="*/ 116 w 123"/>
              <a:gd name="T65" fmla="*/ 25 h 107"/>
              <a:gd name="T66" fmla="*/ 106 w 123"/>
              <a:gd name="T67" fmla="*/ 32 h 107"/>
              <a:gd name="T68" fmla="*/ 24 w 123"/>
              <a:gd name="T69" fmla="*/ 78 h 107"/>
              <a:gd name="T70" fmla="*/ 29 w 123"/>
              <a:gd name="T71" fmla="*/ 23 h 107"/>
              <a:gd name="T72" fmla="*/ 98 w 123"/>
              <a:gd name="T73" fmla="*/ 28 h 107"/>
              <a:gd name="T74" fmla="*/ 93 w 123"/>
              <a:gd name="T75" fmla="*/ 83 h 107"/>
              <a:gd name="T76" fmla="*/ 7 w 123"/>
              <a:gd name="T77" fmla="*/ 15 h 107"/>
              <a:gd name="T78" fmla="*/ 17 w 123"/>
              <a:gd name="T79" fmla="*/ 8 h 107"/>
              <a:gd name="T80" fmla="*/ 7 w 123"/>
              <a:gd name="T81" fmla="*/ 15 h 107"/>
              <a:gd name="T82" fmla="*/ 106 w 123"/>
              <a:gd name="T83" fmla="*/ 8 h 107"/>
              <a:gd name="T84" fmla="*/ 116 w 123"/>
              <a:gd name="T85" fmla="*/ 15 h 107"/>
              <a:gd name="T86" fmla="*/ 122 w 123"/>
              <a:gd name="T87" fmla="*/ 0 h 107"/>
              <a:gd name="T88" fmla="*/ 98 w 123"/>
              <a:gd name="T89" fmla="*/ 1 h 107"/>
              <a:gd name="T90" fmla="*/ 93 w 123"/>
              <a:gd name="T91" fmla="*/ 14 h 107"/>
              <a:gd name="T92" fmla="*/ 24 w 123"/>
              <a:gd name="T93" fmla="*/ 9 h 107"/>
              <a:gd name="T94" fmla="*/ 23 w 123"/>
              <a:gd name="T95" fmla="*/ 0 h 107"/>
              <a:gd name="T96" fmla="*/ 0 w 123"/>
              <a:gd name="T97" fmla="*/ 1 h 107"/>
              <a:gd name="T98" fmla="*/ 1 w 123"/>
              <a:gd name="T99" fmla="*/ 107 h 107"/>
              <a:gd name="T100" fmla="*/ 24 w 123"/>
              <a:gd name="T101" fmla="*/ 105 h 107"/>
              <a:gd name="T102" fmla="*/ 29 w 123"/>
              <a:gd name="T103" fmla="*/ 92 h 107"/>
              <a:gd name="T104" fmla="*/ 98 w 123"/>
              <a:gd name="T105" fmla="*/ 97 h 107"/>
              <a:gd name="T106" fmla="*/ 99 w 123"/>
              <a:gd name="T107" fmla="*/ 107 h 107"/>
              <a:gd name="T108" fmla="*/ 123 w 123"/>
              <a:gd name="T109" fmla="*/ 105 h 107"/>
              <a:gd name="T110" fmla="*/ 122 w 123"/>
              <a:gd name="T111"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3" h="107">
                <a:moveTo>
                  <a:pt x="87" y="33"/>
                </a:moveTo>
                <a:cubicBezTo>
                  <a:pt x="86" y="33"/>
                  <a:pt x="84" y="34"/>
                  <a:pt x="83" y="35"/>
                </a:cubicBezTo>
                <a:cubicBezTo>
                  <a:pt x="55" y="62"/>
                  <a:pt x="55" y="62"/>
                  <a:pt x="55" y="62"/>
                </a:cubicBezTo>
                <a:cubicBezTo>
                  <a:pt x="41" y="50"/>
                  <a:pt x="41" y="50"/>
                  <a:pt x="41" y="50"/>
                </a:cubicBezTo>
                <a:cubicBezTo>
                  <a:pt x="40" y="49"/>
                  <a:pt x="38" y="48"/>
                  <a:pt x="37" y="48"/>
                </a:cubicBezTo>
                <a:cubicBezTo>
                  <a:pt x="36" y="48"/>
                  <a:pt x="34" y="49"/>
                  <a:pt x="33" y="50"/>
                </a:cubicBezTo>
                <a:cubicBezTo>
                  <a:pt x="31" y="52"/>
                  <a:pt x="31" y="56"/>
                  <a:pt x="33" y="58"/>
                </a:cubicBezTo>
                <a:cubicBezTo>
                  <a:pt x="49" y="73"/>
                  <a:pt x="49" y="73"/>
                  <a:pt x="49" y="73"/>
                </a:cubicBezTo>
                <a:cubicBezTo>
                  <a:pt x="49" y="73"/>
                  <a:pt x="50" y="74"/>
                  <a:pt x="50" y="74"/>
                </a:cubicBezTo>
                <a:cubicBezTo>
                  <a:pt x="51" y="75"/>
                  <a:pt x="51" y="75"/>
                  <a:pt x="52" y="75"/>
                </a:cubicBezTo>
                <a:cubicBezTo>
                  <a:pt x="53" y="76"/>
                  <a:pt x="54" y="76"/>
                  <a:pt x="55" y="76"/>
                </a:cubicBezTo>
                <a:cubicBezTo>
                  <a:pt x="55" y="76"/>
                  <a:pt x="55" y="76"/>
                  <a:pt x="55" y="76"/>
                </a:cubicBezTo>
                <a:cubicBezTo>
                  <a:pt x="56" y="76"/>
                  <a:pt x="57" y="75"/>
                  <a:pt x="57" y="75"/>
                </a:cubicBezTo>
                <a:cubicBezTo>
                  <a:pt x="58" y="75"/>
                  <a:pt x="59" y="74"/>
                  <a:pt x="59" y="74"/>
                </a:cubicBezTo>
                <a:cubicBezTo>
                  <a:pt x="60" y="74"/>
                  <a:pt x="60" y="73"/>
                  <a:pt x="60" y="73"/>
                </a:cubicBezTo>
                <a:cubicBezTo>
                  <a:pt x="91" y="43"/>
                  <a:pt x="91" y="43"/>
                  <a:pt x="91" y="43"/>
                </a:cubicBezTo>
                <a:cubicBezTo>
                  <a:pt x="93" y="41"/>
                  <a:pt x="93" y="38"/>
                  <a:pt x="91" y="35"/>
                </a:cubicBezTo>
                <a:cubicBezTo>
                  <a:pt x="90" y="34"/>
                  <a:pt x="89" y="33"/>
                  <a:pt x="87" y="33"/>
                </a:cubicBezTo>
                <a:moveTo>
                  <a:pt x="7" y="101"/>
                </a:moveTo>
                <a:cubicBezTo>
                  <a:pt x="7" y="94"/>
                  <a:pt x="7" y="94"/>
                  <a:pt x="7" y="94"/>
                </a:cubicBezTo>
                <a:cubicBezTo>
                  <a:pt x="17" y="94"/>
                  <a:pt x="17" y="94"/>
                  <a:pt x="17" y="94"/>
                </a:cubicBezTo>
                <a:cubicBezTo>
                  <a:pt x="17" y="101"/>
                  <a:pt x="17" y="101"/>
                  <a:pt x="17" y="101"/>
                </a:cubicBezTo>
                <a:cubicBezTo>
                  <a:pt x="7" y="101"/>
                  <a:pt x="7" y="101"/>
                  <a:pt x="7" y="101"/>
                </a:cubicBezTo>
                <a:moveTo>
                  <a:pt x="106" y="101"/>
                </a:moveTo>
                <a:cubicBezTo>
                  <a:pt x="106" y="94"/>
                  <a:pt x="106" y="94"/>
                  <a:pt x="106" y="94"/>
                </a:cubicBezTo>
                <a:cubicBezTo>
                  <a:pt x="116" y="94"/>
                  <a:pt x="116" y="94"/>
                  <a:pt x="116" y="94"/>
                </a:cubicBezTo>
                <a:cubicBezTo>
                  <a:pt x="116" y="101"/>
                  <a:pt x="116" y="101"/>
                  <a:pt x="116" y="101"/>
                </a:cubicBezTo>
                <a:cubicBezTo>
                  <a:pt x="106" y="101"/>
                  <a:pt x="106" y="101"/>
                  <a:pt x="106" y="101"/>
                </a:cubicBezTo>
                <a:moveTo>
                  <a:pt x="7" y="84"/>
                </a:moveTo>
                <a:cubicBezTo>
                  <a:pt x="7" y="77"/>
                  <a:pt x="7" y="77"/>
                  <a:pt x="7" y="77"/>
                </a:cubicBezTo>
                <a:cubicBezTo>
                  <a:pt x="17" y="77"/>
                  <a:pt x="17" y="77"/>
                  <a:pt x="17" y="77"/>
                </a:cubicBezTo>
                <a:cubicBezTo>
                  <a:pt x="17" y="84"/>
                  <a:pt x="17" y="84"/>
                  <a:pt x="17" y="84"/>
                </a:cubicBezTo>
                <a:cubicBezTo>
                  <a:pt x="7" y="84"/>
                  <a:pt x="7" y="84"/>
                  <a:pt x="7" y="84"/>
                </a:cubicBezTo>
                <a:moveTo>
                  <a:pt x="106" y="84"/>
                </a:moveTo>
                <a:cubicBezTo>
                  <a:pt x="106" y="77"/>
                  <a:pt x="106" y="77"/>
                  <a:pt x="106" y="77"/>
                </a:cubicBezTo>
                <a:cubicBezTo>
                  <a:pt x="116" y="77"/>
                  <a:pt x="116" y="77"/>
                  <a:pt x="116" y="77"/>
                </a:cubicBezTo>
                <a:cubicBezTo>
                  <a:pt x="116" y="84"/>
                  <a:pt x="116" y="84"/>
                  <a:pt x="116" y="84"/>
                </a:cubicBezTo>
                <a:cubicBezTo>
                  <a:pt x="106" y="84"/>
                  <a:pt x="106" y="84"/>
                  <a:pt x="106" y="84"/>
                </a:cubicBezTo>
                <a:moveTo>
                  <a:pt x="7" y="67"/>
                </a:moveTo>
                <a:cubicBezTo>
                  <a:pt x="7" y="59"/>
                  <a:pt x="7" y="59"/>
                  <a:pt x="7" y="59"/>
                </a:cubicBezTo>
                <a:cubicBezTo>
                  <a:pt x="17" y="59"/>
                  <a:pt x="17" y="59"/>
                  <a:pt x="17" y="59"/>
                </a:cubicBezTo>
                <a:cubicBezTo>
                  <a:pt x="17" y="67"/>
                  <a:pt x="17" y="67"/>
                  <a:pt x="17" y="67"/>
                </a:cubicBezTo>
                <a:cubicBezTo>
                  <a:pt x="7" y="67"/>
                  <a:pt x="7" y="67"/>
                  <a:pt x="7" y="67"/>
                </a:cubicBezTo>
                <a:moveTo>
                  <a:pt x="106" y="67"/>
                </a:moveTo>
                <a:cubicBezTo>
                  <a:pt x="106" y="59"/>
                  <a:pt x="106" y="59"/>
                  <a:pt x="106" y="59"/>
                </a:cubicBezTo>
                <a:cubicBezTo>
                  <a:pt x="116" y="59"/>
                  <a:pt x="116" y="59"/>
                  <a:pt x="116" y="59"/>
                </a:cubicBezTo>
                <a:cubicBezTo>
                  <a:pt x="116" y="67"/>
                  <a:pt x="116" y="67"/>
                  <a:pt x="116" y="67"/>
                </a:cubicBezTo>
                <a:cubicBezTo>
                  <a:pt x="106" y="67"/>
                  <a:pt x="106" y="67"/>
                  <a:pt x="106" y="67"/>
                </a:cubicBezTo>
                <a:moveTo>
                  <a:pt x="7" y="50"/>
                </a:moveTo>
                <a:cubicBezTo>
                  <a:pt x="7" y="42"/>
                  <a:pt x="7" y="42"/>
                  <a:pt x="7" y="42"/>
                </a:cubicBezTo>
                <a:cubicBezTo>
                  <a:pt x="17" y="42"/>
                  <a:pt x="17" y="42"/>
                  <a:pt x="17" y="42"/>
                </a:cubicBezTo>
                <a:cubicBezTo>
                  <a:pt x="17" y="50"/>
                  <a:pt x="17" y="50"/>
                  <a:pt x="17" y="50"/>
                </a:cubicBezTo>
                <a:cubicBezTo>
                  <a:pt x="7" y="50"/>
                  <a:pt x="7" y="50"/>
                  <a:pt x="7" y="50"/>
                </a:cubicBezTo>
                <a:moveTo>
                  <a:pt x="106" y="50"/>
                </a:moveTo>
                <a:cubicBezTo>
                  <a:pt x="106" y="42"/>
                  <a:pt x="106" y="42"/>
                  <a:pt x="106" y="42"/>
                </a:cubicBezTo>
                <a:cubicBezTo>
                  <a:pt x="116" y="42"/>
                  <a:pt x="116" y="42"/>
                  <a:pt x="116" y="42"/>
                </a:cubicBezTo>
                <a:cubicBezTo>
                  <a:pt x="116" y="50"/>
                  <a:pt x="116" y="50"/>
                  <a:pt x="116" y="50"/>
                </a:cubicBezTo>
                <a:cubicBezTo>
                  <a:pt x="106" y="50"/>
                  <a:pt x="106" y="50"/>
                  <a:pt x="106" y="50"/>
                </a:cubicBezTo>
                <a:moveTo>
                  <a:pt x="7" y="32"/>
                </a:moveTo>
                <a:cubicBezTo>
                  <a:pt x="7" y="25"/>
                  <a:pt x="7" y="25"/>
                  <a:pt x="7" y="25"/>
                </a:cubicBezTo>
                <a:cubicBezTo>
                  <a:pt x="17" y="25"/>
                  <a:pt x="17" y="25"/>
                  <a:pt x="17" y="25"/>
                </a:cubicBezTo>
                <a:cubicBezTo>
                  <a:pt x="17" y="32"/>
                  <a:pt x="17" y="32"/>
                  <a:pt x="17" y="32"/>
                </a:cubicBezTo>
                <a:cubicBezTo>
                  <a:pt x="7" y="32"/>
                  <a:pt x="7" y="32"/>
                  <a:pt x="7" y="32"/>
                </a:cubicBezTo>
                <a:moveTo>
                  <a:pt x="106" y="32"/>
                </a:moveTo>
                <a:cubicBezTo>
                  <a:pt x="106" y="25"/>
                  <a:pt x="106" y="25"/>
                  <a:pt x="106" y="25"/>
                </a:cubicBezTo>
                <a:cubicBezTo>
                  <a:pt x="116" y="25"/>
                  <a:pt x="116" y="25"/>
                  <a:pt x="116" y="25"/>
                </a:cubicBezTo>
                <a:cubicBezTo>
                  <a:pt x="116" y="32"/>
                  <a:pt x="116" y="32"/>
                  <a:pt x="116" y="32"/>
                </a:cubicBezTo>
                <a:cubicBezTo>
                  <a:pt x="106" y="32"/>
                  <a:pt x="106" y="32"/>
                  <a:pt x="106" y="32"/>
                </a:cubicBezTo>
                <a:moveTo>
                  <a:pt x="29" y="83"/>
                </a:moveTo>
                <a:cubicBezTo>
                  <a:pt x="27" y="83"/>
                  <a:pt x="24" y="81"/>
                  <a:pt x="24" y="78"/>
                </a:cubicBezTo>
                <a:cubicBezTo>
                  <a:pt x="24" y="28"/>
                  <a:pt x="24" y="28"/>
                  <a:pt x="24" y="28"/>
                </a:cubicBezTo>
                <a:cubicBezTo>
                  <a:pt x="24" y="25"/>
                  <a:pt x="27" y="23"/>
                  <a:pt x="29" y="23"/>
                </a:cubicBezTo>
                <a:cubicBezTo>
                  <a:pt x="93" y="23"/>
                  <a:pt x="93" y="23"/>
                  <a:pt x="93" y="23"/>
                </a:cubicBezTo>
                <a:cubicBezTo>
                  <a:pt x="96" y="23"/>
                  <a:pt x="98" y="25"/>
                  <a:pt x="98" y="28"/>
                </a:cubicBezTo>
                <a:cubicBezTo>
                  <a:pt x="98" y="78"/>
                  <a:pt x="98" y="78"/>
                  <a:pt x="98" y="78"/>
                </a:cubicBezTo>
                <a:cubicBezTo>
                  <a:pt x="98" y="81"/>
                  <a:pt x="96" y="83"/>
                  <a:pt x="93" y="83"/>
                </a:cubicBezTo>
                <a:cubicBezTo>
                  <a:pt x="29" y="83"/>
                  <a:pt x="29" y="83"/>
                  <a:pt x="29" y="83"/>
                </a:cubicBezTo>
                <a:moveTo>
                  <a:pt x="7" y="15"/>
                </a:moveTo>
                <a:cubicBezTo>
                  <a:pt x="7" y="8"/>
                  <a:pt x="7" y="8"/>
                  <a:pt x="7" y="8"/>
                </a:cubicBezTo>
                <a:cubicBezTo>
                  <a:pt x="17" y="8"/>
                  <a:pt x="17" y="8"/>
                  <a:pt x="17" y="8"/>
                </a:cubicBezTo>
                <a:cubicBezTo>
                  <a:pt x="17" y="15"/>
                  <a:pt x="17" y="15"/>
                  <a:pt x="17" y="15"/>
                </a:cubicBezTo>
                <a:cubicBezTo>
                  <a:pt x="7" y="15"/>
                  <a:pt x="7" y="15"/>
                  <a:pt x="7" y="15"/>
                </a:cubicBezTo>
                <a:moveTo>
                  <a:pt x="106" y="15"/>
                </a:moveTo>
                <a:cubicBezTo>
                  <a:pt x="106" y="8"/>
                  <a:pt x="106" y="8"/>
                  <a:pt x="106" y="8"/>
                </a:cubicBezTo>
                <a:cubicBezTo>
                  <a:pt x="116" y="8"/>
                  <a:pt x="116" y="8"/>
                  <a:pt x="116" y="8"/>
                </a:cubicBezTo>
                <a:cubicBezTo>
                  <a:pt x="116" y="15"/>
                  <a:pt x="116" y="15"/>
                  <a:pt x="116" y="15"/>
                </a:cubicBezTo>
                <a:cubicBezTo>
                  <a:pt x="106" y="15"/>
                  <a:pt x="106" y="15"/>
                  <a:pt x="106" y="15"/>
                </a:cubicBezTo>
                <a:moveTo>
                  <a:pt x="122" y="0"/>
                </a:moveTo>
                <a:cubicBezTo>
                  <a:pt x="99" y="0"/>
                  <a:pt x="99" y="0"/>
                  <a:pt x="99" y="0"/>
                </a:cubicBezTo>
                <a:cubicBezTo>
                  <a:pt x="99" y="0"/>
                  <a:pt x="98" y="1"/>
                  <a:pt x="98" y="1"/>
                </a:cubicBezTo>
                <a:cubicBezTo>
                  <a:pt x="98" y="9"/>
                  <a:pt x="98" y="9"/>
                  <a:pt x="98" y="9"/>
                </a:cubicBezTo>
                <a:cubicBezTo>
                  <a:pt x="98" y="11"/>
                  <a:pt x="96" y="14"/>
                  <a:pt x="93" y="14"/>
                </a:cubicBezTo>
                <a:cubicBezTo>
                  <a:pt x="29" y="14"/>
                  <a:pt x="29" y="14"/>
                  <a:pt x="29" y="14"/>
                </a:cubicBezTo>
                <a:cubicBezTo>
                  <a:pt x="27" y="14"/>
                  <a:pt x="24" y="11"/>
                  <a:pt x="24" y="9"/>
                </a:cubicBezTo>
                <a:cubicBezTo>
                  <a:pt x="24" y="1"/>
                  <a:pt x="24" y="1"/>
                  <a:pt x="24" y="1"/>
                </a:cubicBezTo>
                <a:cubicBezTo>
                  <a:pt x="24" y="1"/>
                  <a:pt x="24" y="0"/>
                  <a:pt x="23" y="0"/>
                </a:cubicBezTo>
                <a:cubicBezTo>
                  <a:pt x="1" y="0"/>
                  <a:pt x="1" y="0"/>
                  <a:pt x="1" y="0"/>
                </a:cubicBezTo>
                <a:cubicBezTo>
                  <a:pt x="1" y="0"/>
                  <a:pt x="0" y="1"/>
                  <a:pt x="0" y="1"/>
                </a:cubicBezTo>
                <a:cubicBezTo>
                  <a:pt x="0" y="105"/>
                  <a:pt x="0" y="105"/>
                  <a:pt x="0" y="105"/>
                </a:cubicBezTo>
                <a:cubicBezTo>
                  <a:pt x="0" y="106"/>
                  <a:pt x="1" y="107"/>
                  <a:pt x="1" y="107"/>
                </a:cubicBezTo>
                <a:cubicBezTo>
                  <a:pt x="23" y="107"/>
                  <a:pt x="23" y="107"/>
                  <a:pt x="23" y="107"/>
                </a:cubicBezTo>
                <a:cubicBezTo>
                  <a:pt x="24" y="107"/>
                  <a:pt x="24" y="106"/>
                  <a:pt x="24" y="105"/>
                </a:cubicBezTo>
                <a:cubicBezTo>
                  <a:pt x="24" y="97"/>
                  <a:pt x="24" y="97"/>
                  <a:pt x="24" y="97"/>
                </a:cubicBezTo>
                <a:cubicBezTo>
                  <a:pt x="24" y="95"/>
                  <a:pt x="27" y="92"/>
                  <a:pt x="29" y="92"/>
                </a:cubicBezTo>
                <a:cubicBezTo>
                  <a:pt x="93" y="92"/>
                  <a:pt x="93" y="92"/>
                  <a:pt x="93" y="92"/>
                </a:cubicBezTo>
                <a:cubicBezTo>
                  <a:pt x="96" y="92"/>
                  <a:pt x="98" y="95"/>
                  <a:pt x="98" y="97"/>
                </a:cubicBezTo>
                <a:cubicBezTo>
                  <a:pt x="98" y="105"/>
                  <a:pt x="98" y="105"/>
                  <a:pt x="98" y="105"/>
                </a:cubicBezTo>
                <a:cubicBezTo>
                  <a:pt x="98" y="106"/>
                  <a:pt x="99" y="107"/>
                  <a:pt x="99" y="107"/>
                </a:cubicBezTo>
                <a:cubicBezTo>
                  <a:pt x="122" y="107"/>
                  <a:pt x="122" y="107"/>
                  <a:pt x="122" y="107"/>
                </a:cubicBezTo>
                <a:cubicBezTo>
                  <a:pt x="123" y="107"/>
                  <a:pt x="123" y="106"/>
                  <a:pt x="123" y="105"/>
                </a:cubicBezTo>
                <a:cubicBezTo>
                  <a:pt x="123" y="1"/>
                  <a:pt x="123" y="1"/>
                  <a:pt x="123" y="1"/>
                </a:cubicBezTo>
                <a:cubicBezTo>
                  <a:pt x="123" y="1"/>
                  <a:pt x="123" y="0"/>
                  <a:pt x="122" y="0"/>
                </a:cubicBezTo>
              </a:path>
            </a:pathLst>
          </a:custGeom>
          <a:solidFill>
            <a:schemeClr val="bg1"/>
          </a:solidFill>
          <a:ln>
            <a:noFill/>
          </a:ln>
        </p:spPr>
      </p:sp>
      <p:sp>
        <p:nvSpPr>
          <p:cNvPr id="26" name="camille"/>
          <p:cNvSpPr>
            <a:spLocks noEditPoints="1"/>
          </p:cNvSpPr>
          <p:nvPr>
            <p:custDataLst>
              <p:tags r:id="rId8"/>
            </p:custDataLst>
          </p:nvPr>
        </p:nvSpPr>
        <p:spPr bwMode="auto">
          <a:xfrm>
            <a:off x="5048885" y="1757680"/>
            <a:ext cx="558800" cy="388620"/>
          </a:xfrm>
          <a:custGeom>
            <a:avLst/>
            <a:gdLst>
              <a:gd name="T0" fmla="*/ 48 w 257"/>
              <a:gd name="T1" fmla="*/ 0 h 179"/>
              <a:gd name="T2" fmla="*/ 212 w 257"/>
              <a:gd name="T3" fmla="*/ 0 h 179"/>
              <a:gd name="T4" fmla="*/ 235 w 257"/>
              <a:gd name="T5" fmla="*/ 23 h 179"/>
              <a:gd name="T6" fmla="*/ 235 w 257"/>
              <a:gd name="T7" fmla="*/ 137 h 179"/>
              <a:gd name="T8" fmla="*/ 25 w 257"/>
              <a:gd name="T9" fmla="*/ 137 h 179"/>
              <a:gd name="T10" fmla="*/ 25 w 257"/>
              <a:gd name="T11" fmla="*/ 23 h 179"/>
              <a:gd name="T12" fmla="*/ 48 w 257"/>
              <a:gd name="T13" fmla="*/ 0 h 179"/>
              <a:gd name="T14" fmla="*/ 64 w 257"/>
              <a:gd name="T15" fmla="*/ 84 h 179"/>
              <a:gd name="T16" fmla="*/ 64 w 257"/>
              <a:gd name="T17" fmla="*/ 94 h 179"/>
              <a:gd name="T18" fmla="*/ 137 w 257"/>
              <a:gd name="T19" fmla="*/ 94 h 179"/>
              <a:gd name="T20" fmla="*/ 137 w 257"/>
              <a:gd name="T21" fmla="*/ 84 h 179"/>
              <a:gd name="T22" fmla="*/ 64 w 257"/>
              <a:gd name="T23" fmla="*/ 84 h 179"/>
              <a:gd name="T24" fmla="*/ 64 w 257"/>
              <a:gd name="T25" fmla="*/ 60 h 179"/>
              <a:gd name="T26" fmla="*/ 64 w 257"/>
              <a:gd name="T27" fmla="*/ 70 h 179"/>
              <a:gd name="T28" fmla="*/ 122 w 257"/>
              <a:gd name="T29" fmla="*/ 70 h 179"/>
              <a:gd name="T30" fmla="*/ 122 w 257"/>
              <a:gd name="T31" fmla="*/ 60 h 179"/>
              <a:gd name="T32" fmla="*/ 64 w 257"/>
              <a:gd name="T33" fmla="*/ 60 h 179"/>
              <a:gd name="T34" fmla="*/ 64 w 257"/>
              <a:gd name="T35" fmla="*/ 37 h 179"/>
              <a:gd name="T36" fmla="*/ 64 w 257"/>
              <a:gd name="T37" fmla="*/ 46 h 179"/>
              <a:gd name="T38" fmla="*/ 137 w 257"/>
              <a:gd name="T39" fmla="*/ 46 h 179"/>
              <a:gd name="T40" fmla="*/ 137 w 257"/>
              <a:gd name="T41" fmla="*/ 37 h 179"/>
              <a:gd name="T42" fmla="*/ 64 w 257"/>
              <a:gd name="T43" fmla="*/ 37 h 179"/>
              <a:gd name="T44" fmla="*/ 146 w 257"/>
              <a:gd name="T45" fmla="*/ 67 h 179"/>
              <a:gd name="T46" fmla="*/ 166 w 257"/>
              <a:gd name="T47" fmla="*/ 99 h 179"/>
              <a:gd name="T48" fmla="*/ 172 w 257"/>
              <a:gd name="T49" fmla="*/ 89 h 179"/>
              <a:gd name="T50" fmla="*/ 189 w 257"/>
              <a:gd name="T51" fmla="*/ 100 h 179"/>
              <a:gd name="T52" fmla="*/ 195 w 257"/>
              <a:gd name="T53" fmla="*/ 90 h 179"/>
              <a:gd name="T54" fmla="*/ 178 w 257"/>
              <a:gd name="T55" fmla="*/ 79 h 179"/>
              <a:gd name="T56" fmla="*/ 184 w 257"/>
              <a:gd name="T57" fmla="*/ 70 h 179"/>
              <a:gd name="T58" fmla="*/ 146 w 257"/>
              <a:gd name="T59" fmla="*/ 67 h 179"/>
              <a:gd name="T60" fmla="*/ 0 w 257"/>
              <a:gd name="T61" fmla="*/ 146 h 179"/>
              <a:gd name="T62" fmla="*/ 257 w 257"/>
              <a:gd name="T63" fmla="*/ 146 h 179"/>
              <a:gd name="T64" fmla="*/ 257 w 257"/>
              <a:gd name="T65" fmla="*/ 172 h 179"/>
              <a:gd name="T66" fmla="*/ 249 w 257"/>
              <a:gd name="T67" fmla="*/ 179 h 179"/>
              <a:gd name="T68" fmla="*/ 7 w 257"/>
              <a:gd name="T69" fmla="*/ 179 h 179"/>
              <a:gd name="T70" fmla="*/ 0 w 257"/>
              <a:gd name="T71" fmla="*/ 172 h 179"/>
              <a:gd name="T72" fmla="*/ 0 w 257"/>
              <a:gd name="T73" fmla="*/ 146 h 179"/>
              <a:gd name="T74" fmla="*/ 17 w 257"/>
              <a:gd name="T75" fmla="*/ 155 h 179"/>
              <a:gd name="T76" fmla="*/ 17 w 257"/>
              <a:gd name="T77" fmla="*/ 163 h 179"/>
              <a:gd name="T78" fmla="*/ 39 w 257"/>
              <a:gd name="T79" fmla="*/ 163 h 179"/>
              <a:gd name="T80" fmla="*/ 39 w 257"/>
              <a:gd name="T81" fmla="*/ 155 h 179"/>
              <a:gd name="T82" fmla="*/ 17 w 257"/>
              <a:gd name="T83" fmla="*/ 155 h 179"/>
              <a:gd name="T84" fmla="*/ 220 w 257"/>
              <a:gd name="T85" fmla="*/ 155 h 179"/>
              <a:gd name="T86" fmla="*/ 220 w 257"/>
              <a:gd name="T87" fmla="*/ 163 h 179"/>
              <a:gd name="T88" fmla="*/ 242 w 257"/>
              <a:gd name="T89" fmla="*/ 163 h 179"/>
              <a:gd name="T90" fmla="*/ 242 w 257"/>
              <a:gd name="T91" fmla="*/ 155 h 179"/>
              <a:gd name="T92" fmla="*/ 220 w 257"/>
              <a:gd name="T93" fmla="*/ 155 h 179"/>
              <a:gd name="T94" fmla="*/ 49 w 257"/>
              <a:gd name="T95" fmla="*/ 155 h 179"/>
              <a:gd name="T96" fmla="*/ 49 w 257"/>
              <a:gd name="T97" fmla="*/ 163 h 179"/>
              <a:gd name="T98" fmla="*/ 71 w 257"/>
              <a:gd name="T99" fmla="*/ 163 h 179"/>
              <a:gd name="T100" fmla="*/ 71 w 257"/>
              <a:gd name="T101" fmla="*/ 155 h 179"/>
              <a:gd name="T102" fmla="*/ 49 w 257"/>
              <a:gd name="T103" fmla="*/ 155 h 179"/>
              <a:gd name="T104" fmla="*/ 48 w 257"/>
              <a:gd name="T105" fmla="*/ 21 h 179"/>
              <a:gd name="T106" fmla="*/ 48 w 257"/>
              <a:gd name="T107" fmla="*/ 116 h 179"/>
              <a:gd name="T108" fmla="*/ 213 w 257"/>
              <a:gd name="T109" fmla="*/ 116 h 179"/>
              <a:gd name="T110" fmla="*/ 213 w 257"/>
              <a:gd name="T111" fmla="*/ 21 h 179"/>
              <a:gd name="T112" fmla="*/ 48 w 257"/>
              <a:gd name="T113" fmla="*/ 2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7" h="179">
                <a:moveTo>
                  <a:pt x="48" y="0"/>
                </a:moveTo>
                <a:cubicBezTo>
                  <a:pt x="212" y="0"/>
                  <a:pt x="212" y="0"/>
                  <a:pt x="212" y="0"/>
                </a:cubicBezTo>
                <a:cubicBezTo>
                  <a:pt x="225" y="0"/>
                  <a:pt x="235" y="10"/>
                  <a:pt x="235" y="23"/>
                </a:cubicBezTo>
                <a:cubicBezTo>
                  <a:pt x="235" y="137"/>
                  <a:pt x="235" y="137"/>
                  <a:pt x="235" y="137"/>
                </a:cubicBezTo>
                <a:cubicBezTo>
                  <a:pt x="25" y="137"/>
                  <a:pt x="25" y="137"/>
                  <a:pt x="25" y="137"/>
                </a:cubicBezTo>
                <a:cubicBezTo>
                  <a:pt x="25" y="23"/>
                  <a:pt x="25" y="23"/>
                  <a:pt x="25" y="23"/>
                </a:cubicBezTo>
                <a:cubicBezTo>
                  <a:pt x="25" y="10"/>
                  <a:pt x="35" y="0"/>
                  <a:pt x="48" y="0"/>
                </a:cubicBezTo>
                <a:close/>
                <a:moveTo>
                  <a:pt x="64" y="84"/>
                </a:moveTo>
                <a:cubicBezTo>
                  <a:pt x="64" y="94"/>
                  <a:pt x="64" y="94"/>
                  <a:pt x="64" y="94"/>
                </a:cubicBezTo>
                <a:cubicBezTo>
                  <a:pt x="137" y="94"/>
                  <a:pt x="137" y="94"/>
                  <a:pt x="137" y="94"/>
                </a:cubicBezTo>
                <a:cubicBezTo>
                  <a:pt x="137" y="84"/>
                  <a:pt x="137" y="84"/>
                  <a:pt x="137" y="84"/>
                </a:cubicBezTo>
                <a:cubicBezTo>
                  <a:pt x="64" y="84"/>
                  <a:pt x="64" y="84"/>
                  <a:pt x="64" y="84"/>
                </a:cubicBezTo>
                <a:close/>
                <a:moveTo>
                  <a:pt x="64" y="60"/>
                </a:moveTo>
                <a:cubicBezTo>
                  <a:pt x="64" y="70"/>
                  <a:pt x="64" y="70"/>
                  <a:pt x="64" y="70"/>
                </a:cubicBezTo>
                <a:cubicBezTo>
                  <a:pt x="122" y="70"/>
                  <a:pt x="122" y="70"/>
                  <a:pt x="122" y="70"/>
                </a:cubicBezTo>
                <a:cubicBezTo>
                  <a:pt x="122" y="60"/>
                  <a:pt x="122" y="60"/>
                  <a:pt x="122" y="60"/>
                </a:cubicBezTo>
                <a:cubicBezTo>
                  <a:pt x="64" y="60"/>
                  <a:pt x="64" y="60"/>
                  <a:pt x="64" y="60"/>
                </a:cubicBezTo>
                <a:close/>
                <a:moveTo>
                  <a:pt x="64" y="37"/>
                </a:moveTo>
                <a:cubicBezTo>
                  <a:pt x="64" y="46"/>
                  <a:pt x="64" y="46"/>
                  <a:pt x="64" y="46"/>
                </a:cubicBezTo>
                <a:cubicBezTo>
                  <a:pt x="137" y="46"/>
                  <a:pt x="137" y="46"/>
                  <a:pt x="137" y="46"/>
                </a:cubicBezTo>
                <a:cubicBezTo>
                  <a:pt x="137" y="37"/>
                  <a:pt x="137" y="37"/>
                  <a:pt x="137" y="37"/>
                </a:cubicBezTo>
                <a:cubicBezTo>
                  <a:pt x="64" y="37"/>
                  <a:pt x="64" y="37"/>
                  <a:pt x="64" y="37"/>
                </a:cubicBezTo>
                <a:close/>
                <a:moveTo>
                  <a:pt x="146" y="67"/>
                </a:moveTo>
                <a:cubicBezTo>
                  <a:pt x="166" y="99"/>
                  <a:pt x="166" y="99"/>
                  <a:pt x="166" y="99"/>
                </a:cubicBezTo>
                <a:cubicBezTo>
                  <a:pt x="172" y="89"/>
                  <a:pt x="172" y="89"/>
                  <a:pt x="172" y="89"/>
                </a:cubicBezTo>
                <a:cubicBezTo>
                  <a:pt x="189" y="100"/>
                  <a:pt x="189" y="100"/>
                  <a:pt x="189" y="100"/>
                </a:cubicBezTo>
                <a:cubicBezTo>
                  <a:pt x="195" y="90"/>
                  <a:pt x="195" y="90"/>
                  <a:pt x="195" y="90"/>
                </a:cubicBezTo>
                <a:cubicBezTo>
                  <a:pt x="178" y="79"/>
                  <a:pt x="178" y="79"/>
                  <a:pt x="178" y="79"/>
                </a:cubicBezTo>
                <a:cubicBezTo>
                  <a:pt x="184" y="70"/>
                  <a:pt x="184" y="70"/>
                  <a:pt x="184" y="70"/>
                </a:cubicBezTo>
                <a:cubicBezTo>
                  <a:pt x="146" y="67"/>
                  <a:pt x="146" y="67"/>
                  <a:pt x="146" y="67"/>
                </a:cubicBezTo>
                <a:close/>
                <a:moveTo>
                  <a:pt x="0" y="146"/>
                </a:moveTo>
                <a:cubicBezTo>
                  <a:pt x="257" y="146"/>
                  <a:pt x="257" y="146"/>
                  <a:pt x="257" y="146"/>
                </a:cubicBezTo>
                <a:cubicBezTo>
                  <a:pt x="257" y="172"/>
                  <a:pt x="257" y="172"/>
                  <a:pt x="257" y="172"/>
                </a:cubicBezTo>
                <a:cubicBezTo>
                  <a:pt x="249" y="179"/>
                  <a:pt x="249" y="179"/>
                  <a:pt x="249" y="179"/>
                </a:cubicBezTo>
                <a:cubicBezTo>
                  <a:pt x="7" y="179"/>
                  <a:pt x="7" y="179"/>
                  <a:pt x="7" y="179"/>
                </a:cubicBezTo>
                <a:cubicBezTo>
                  <a:pt x="0" y="172"/>
                  <a:pt x="0" y="172"/>
                  <a:pt x="0" y="172"/>
                </a:cubicBezTo>
                <a:cubicBezTo>
                  <a:pt x="0" y="146"/>
                  <a:pt x="0" y="146"/>
                  <a:pt x="0" y="146"/>
                </a:cubicBezTo>
                <a:close/>
                <a:moveTo>
                  <a:pt x="17" y="155"/>
                </a:moveTo>
                <a:cubicBezTo>
                  <a:pt x="17" y="163"/>
                  <a:pt x="17" y="163"/>
                  <a:pt x="17" y="163"/>
                </a:cubicBezTo>
                <a:cubicBezTo>
                  <a:pt x="39" y="163"/>
                  <a:pt x="39" y="163"/>
                  <a:pt x="39" y="163"/>
                </a:cubicBezTo>
                <a:cubicBezTo>
                  <a:pt x="39" y="155"/>
                  <a:pt x="39" y="155"/>
                  <a:pt x="39" y="155"/>
                </a:cubicBezTo>
                <a:cubicBezTo>
                  <a:pt x="17" y="155"/>
                  <a:pt x="17" y="155"/>
                  <a:pt x="17" y="155"/>
                </a:cubicBezTo>
                <a:close/>
                <a:moveTo>
                  <a:pt x="220" y="155"/>
                </a:moveTo>
                <a:cubicBezTo>
                  <a:pt x="220" y="163"/>
                  <a:pt x="220" y="163"/>
                  <a:pt x="220" y="163"/>
                </a:cubicBezTo>
                <a:cubicBezTo>
                  <a:pt x="242" y="163"/>
                  <a:pt x="242" y="163"/>
                  <a:pt x="242" y="163"/>
                </a:cubicBezTo>
                <a:cubicBezTo>
                  <a:pt x="242" y="155"/>
                  <a:pt x="242" y="155"/>
                  <a:pt x="242" y="155"/>
                </a:cubicBezTo>
                <a:cubicBezTo>
                  <a:pt x="220" y="155"/>
                  <a:pt x="220" y="155"/>
                  <a:pt x="220" y="155"/>
                </a:cubicBezTo>
                <a:close/>
                <a:moveTo>
                  <a:pt x="49" y="155"/>
                </a:moveTo>
                <a:cubicBezTo>
                  <a:pt x="49" y="163"/>
                  <a:pt x="49" y="163"/>
                  <a:pt x="49" y="163"/>
                </a:cubicBezTo>
                <a:cubicBezTo>
                  <a:pt x="71" y="163"/>
                  <a:pt x="71" y="163"/>
                  <a:pt x="71" y="163"/>
                </a:cubicBezTo>
                <a:cubicBezTo>
                  <a:pt x="71" y="155"/>
                  <a:pt x="71" y="155"/>
                  <a:pt x="71" y="155"/>
                </a:cubicBezTo>
                <a:cubicBezTo>
                  <a:pt x="49" y="155"/>
                  <a:pt x="49" y="155"/>
                  <a:pt x="49" y="155"/>
                </a:cubicBezTo>
                <a:close/>
                <a:moveTo>
                  <a:pt x="48" y="21"/>
                </a:moveTo>
                <a:cubicBezTo>
                  <a:pt x="48" y="116"/>
                  <a:pt x="48" y="116"/>
                  <a:pt x="48" y="116"/>
                </a:cubicBezTo>
                <a:cubicBezTo>
                  <a:pt x="213" y="116"/>
                  <a:pt x="213" y="116"/>
                  <a:pt x="213" y="116"/>
                </a:cubicBezTo>
                <a:cubicBezTo>
                  <a:pt x="213" y="21"/>
                  <a:pt x="213" y="21"/>
                  <a:pt x="213" y="21"/>
                </a:cubicBezTo>
                <a:lnTo>
                  <a:pt x="48" y="21"/>
                </a:lnTo>
                <a:close/>
              </a:path>
            </a:pathLst>
          </a:custGeom>
          <a:solidFill>
            <a:schemeClr val="bg1"/>
          </a:solidFill>
          <a:ln>
            <a:noFill/>
          </a:ln>
        </p:spPr>
      </p:sp>
      <p:sp>
        <p:nvSpPr>
          <p:cNvPr id="34" name="camille 37"/>
          <p:cNvSpPr>
            <a:spLocks noEditPoints="1"/>
          </p:cNvSpPr>
          <p:nvPr>
            <p:custDataLst>
              <p:tags r:id="rId9"/>
            </p:custDataLst>
          </p:nvPr>
        </p:nvSpPr>
        <p:spPr bwMode="auto">
          <a:xfrm>
            <a:off x="3585845" y="1737995"/>
            <a:ext cx="474980" cy="448310"/>
          </a:xfrm>
          <a:custGeom>
            <a:avLst/>
            <a:gdLst>
              <a:gd name="T0" fmla="*/ 38 w 121"/>
              <a:gd name="T1" fmla="*/ 42 h 114"/>
              <a:gd name="T2" fmla="*/ 38 w 121"/>
              <a:gd name="T3" fmla="*/ 47 h 114"/>
              <a:gd name="T4" fmla="*/ 76 w 121"/>
              <a:gd name="T5" fmla="*/ 44 h 114"/>
              <a:gd name="T6" fmla="*/ 87 w 121"/>
              <a:gd name="T7" fmla="*/ 32 h 114"/>
              <a:gd name="T8" fmla="*/ 35 w 121"/>
              <a:gd name="T9" fmla="*/ 35 h 114"/>
              <a:gd name="T10" fmla="*/ 38 w 121"/>
              <a:gd name="T11" fmla="*/ 37 h 114"/>
              <a:gd name="T12" fmla="*/ 89 w 121"/>
              <a:gd name="T13" fmla="*/ 35 h 114"/>
              <a:gd name="T14" fmla="*/ 87 w 121"/>
              <a:gd name="T15" fmla="*/ 32 h 114"/>
              <a:gd name="T16" fmla="*/ 38 w 121"/>
              <a:gd name="T17" fmla="*/ 22 h 114"/>
              <a:gd name="T18" fmla="*/ 35 w 121"/>
              <a:gd name="T19" fmla="*/ 26 h 114"/>
              <a:gd name="T20" fmla="*/ 87 w 121"/>
              <a:gd name="T21" fmla="*/ 28 h 114"/>
              <a:gd name="T22" fmla="*/ 89 w 121"/>
              <a:gd name="T23" fmla="*/ 25 h 114"/>
              <a:gd name="T24" fmla="*/ 19 w 121"/>
              <a:gd name="T25" fmla="*/ 105 h 114"/>
              <a:gd name="T26" fmla="*/ 103 w 121"/>
              <a:gd name="T27" fmla="*/ 105 h 114"/>
              <a:gd name="T28" fmla="*/ 9 w 121"/>
              <a:gd name="T29" fmla="*/ 100 h 114"/>
              <a:gd name="T30" fmla="*/ 41 w 121"/>
              <a:gd name="T31" fmla="*/ 74 h 114"/>
              <a:gd name="T32" fmla="*/ 112 w 121"/>
              <a:gd name="T33" fmla="*/ 99 h 114"/>
              <a:gd name="T34" fmla="*/ 112 w 121"/>
              <a:gd name="T35" fmla="*/ 53 h 114"/>
              <a:gd name="T36" fmla="*/ 16 w 121"/>
              <a:gd name="T37" fmla="*/ 48 h 114"/>
              <a:gd name="T38" fmla="*/ 9 w 121"/>
              <a:gd name="T39" fmla="*/ 37 h 114"/>
              <a:gd name="T40" fmla="*/ 13 w 121"/>
              <a:gd name="T41" fmla="*/ 35 h 114"/>
              <a:gd name="T42" fmla="*/ 16 w 121"/>
              <a:gd name="T43" fmla="*/ 48 h 114"/>
              <a:gd name="T44" fmla="*/ 105 w 121"/>
              <a:gd name="T45" fmla="*/ 35 h 114"/>
              <a:gd name="T46" fmla="*/ 111 w 121"/>
              <a:gd name="T47" fmla="*/ 36 h 114"/>
              <a:gd name="T48" fmla="*/ 112 w 121"/>
              <a:gd name="T49" fmla="*/ 42 h 114"/>
              <a:gd name="T50" fmla="*/ 48 w 121"/>
              <a:gd name="T51" fmla="*/ 68 h 114"/>
              <a:gd name="T52" fmla="*/ 26 w 121"/>
              <a:gd name="T53" fmla="*/ 53 h 114"/>
              <a:gd name="T54" fmla="*/ 26 w 121"/>
              <a:gd name="T55" fmla="*/ 26 h 114"/>
              <a:gd name="T56" fmla="*/ 36 w 121"/>
              <a:gd name="T57" fmla="*/ 10 h 114"/>
              <a:gd name="T58" fmla="*/ 95 w 121"/>
              <a:gd name="T59" fmla="*/ 20 h 114"/>
              <a:gd name="T60" fmla="*/ 95 w 121"/>
              <a:gd name="T61" fmla="*/ 35 h 114"/>
              <a:gd name="T62" fmla="*/ 95 w 121"/>
              <a:gd name="T63" fmla="*/ 54 h 114"/>
              <a:gd name="T64" fmla="*/ 60 w 121"/>
              <a:gd name="T65" fmla="*/ 59 h 114"/>
              <a:gd name="T66" fmla="*/ 84 w 121"/>
              <a:gd name="T67" fmla="*/ 0 h 114"/>
              <a:gd name="T68" fmla="*/ 16 w 121"/>
              <a:gd name="T69" fmla="*/ 20 h 114"/>
              <a:gd name="T70" fmla="*/ 13 w 121"/>
              <a:gd name="T71" fmla="*/ 26 h 114"/>
              <a:gd name="T72" fmla="*/ 0 w 121"/>
              <a:gd name="T73" fmla="*/ 103 h 114"/>
              <a:gd name="T74" fmla="*/ 109 w 121"/>
              <a:gd name="T75" fmla="*/ 114 h 114"/>
              <a:gd name="T76" fmla="*/ 121 w 121"/>
              <a:gd name="T77" fmla="*/ 37 h 114"/>
              <a:gd name="T78" fmla="*/ 105 w 121"/>
              <a:gd name="T79" fmla="*/ 26 h 114"/>
              <a:gd name="T80" fmla="*/ 84 w 121"/>
              <a:gd name="T8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4">
                <a:moveTo>
                  <a:pt x="74" y="42"/>
                </a:moveTo>
                <a:cubicBezTo>
                  <a:pt x="38" y="42"/>
                  <a:pt x="38" y="42"/>
                  <a:pt x="38" y="42"/>
                </a:cubicBezTo>
                <a:cubicBezTo>
                  <a:pt x="36" y="42"/>
                  <a:pt x="35" y="43"/>
                  <a:pt x="35" y="44"/>
                </a:cubicBezTo>
                <a:cubicBezTo>
                  <a:pt x="35" y="46"/>
                  <a:pt x="36" y="47"/>
                  <a:pt x="38" y="47"/>
                </a:cubicBezTo>
                <a:cubicBezTo>
                  <a:pt x="74" y="47"/>
                  <a:pt x="74" y="47"/>
                  <a:pt x="74" y="47"/>
                </a:cubicBezTo>
                <a:cubicBezTo>
                  <a:pt x="75" y="47"/>
                  <a:pt x="76" y="46"/>
                  <a:pt x="76" y="44"/>
                </a:cubicBezTo>
                <a:cubicBezTo>
                  <a:pt x="76" y="43"/>
                  <a:pt x="75" y="42"/>
                  <a:pt x="74" y="42"/>
                </a:cubicBezTo>
                <a:moveTo>
                  <a:pt x="87" y="32"/>
                </a:moveTo>
                <a:cubicBezTo>
                  <a:pt x="38" y="32"/>
                  <a:pt x="38" y="32"/>
                  <a:pt x="38" y="32"/>
                </a:cubicBezTo>
                <a:cubicBezTo>
                  <a:pt x="36" y="32"/>
                  <a:pt x="35" y="33"/>
                  <a:pt x="35" y="35"/>
                </a:cubicBezTo>
                <a:cubicBezTo>
                  <a:pt x="35" y="35"/>
                  <a:pt x="35" y="35"/>
                  <a:pt x="35" y="35"/>
                </a:cubicBezTo>
                <a:cubicBezTo>
                  <a:pt x="35" y="36"/>
                  <a:pt x="36" y="37"/>
                  <a:pt x="38" y="37"/>
                </a:cubicBezTo>
                <a:cubicBezTo>
                  <a:pt x="87" y="37"/>
                  <a:pt x="87" y="37"/>
                  <a:pt x="87" y="37"/>
                </a:cubicBezTo>
                <a:cubicBezTo>
                  <a:pt x="88" y="37"/>
                  <a:pt x="89" y="36"/>
                  <a:pt x="89" y="35"/>
                </a:cubicBezTo>
                <a:cubicBezTo>
                  <a:pt x="89" y="35"/>
                  <a:pt x="89" y="35"/>
                  <a:pt x="89" y="35"/>
                </a:cubicBezTo>
                <a:cubicBezTo>
                  <a:pt x="89" y="33"/>
                  <a:pt x="88" y="32"/>
                  <a:pt x="87" y="32"/>
                </a:cubicBezTo>
                <a:moveTo>
                  <a:pt x="87" y="22"/>
                </a:moveTo>
                <a:cubicBezTo>
                  <a:pt x="38" y="22"/>
                  <a:pt x="38" y="22"/>
                  <a:pt x="38" y="22"/>
                </a:cubicBezTo>
                <a:cubicBezTo>
                  <a:pt x="36" y="22"/>
                  <a:pt x="35" y="24"/>
                  <a:pt x="35" y="25"/>
                </a:cubicBezTo>
                <a:cubicBezTo>
                  <a:pt x="35" y="25"/>
                  <a:pt x="35" y="26"/>
                  <a:pt x="35" y="26"/>
                </a:cubicBezTo>
                <a:cubicBezTo>
                  <a:pt x="36" y="27"/>
                  <a:pt x="37" y="28"/>
                  <a:pt x="38" y="28"/>
                </a:cubicBezTo>
                <a:cubicBezTo>
                  <a:pt x="87" y="28"/>
                  <a:pt x="87" y="28"/>
                  <a:pt x="87" y="28"/>
                </a:cubicBezTo>
                <a:cubicBezTo>
                  <a:pt x="88" y="28"/>
                  <a:pt x="89" y="27"/>
                  <a:pt x="89" y="26"/>
                </a:cubicBezTo>
                <a:cubicBezTo>
                  <a:pt x="89" y="26"/>
                  <a:pt x="89" y="25"/>
                  <a:pt x="89" y="25"/>
                </a:cubicBezTo>
                <a:cubicBezTo>
                  <a:pt x="89" y="24"/>
                  <a:pt x="88" y="22"/>
                  <a:pt x="87" y="22"/>
                </a:cubicBezTo>
                <a:moveTo>
                  <a:pt x="19" y="105"/>
                </a:moveTo>
                <a:cubicBezTo>
                  <a:pt x="60" y="71"/>
                  <a:pt x="60" y="71"/>
                  <a:pt x="60" y="71"/>
                </a:cubicBezTo>
                <a:cubicBezTo>
                  <a:pt x="103" y="105"/>
                  <a:pt x="103" y="105"/>
                  <a:pt x="103" y="105"/>
                </a:cubicBezTo>
                <a:cubicBezTo>
                  <a:pt x="19" y="105"/>
                  <a:pt x="19" y="105"/>
                  <a:pt x="19" y="105"/>
                </a:cubicBezTo>
                <a:moveTo>
                  <a:pt x="9" y="100"/>
                </a:moveTo>
                <a:cubicBezTo>
                  <a:pt x="9" y="54"/>
                  <a:pt x="9" y="54"/>
                  <a:pt x="9" y="54"/>
                </a:cubicBezTo>
                <a:cubicBezTo>
                  <a:pt x="41" y="74"/>
                  <a:pt x="41" y="74"/>
                  <a:pt x="41" y="74"/>
                </a:cubicBezTo>
                <a:cubicBezTo>
                  <a:pt x="9" y="100"/>
                  <a:pt x="9" y="100"/>
                  <a:pt x="9" y="100"/>
                </a:cubicBezTo>
                <a:moveTo>
                  <a:pt x="112" y="99"/>
                </a:moveTo>
                <a:cubicBezTo>
                  <a:pt x="80" y="74"/>
                  <a:pt x="80" y="74"/>
                  <a:pt x="80" y="74"/>
                </a:cubicBezTo>
                <a:cubicBezTo>
                  <a:pt x="112" y="53"/>
                  <a:pt x="112" y="53"/>
                  <a:pt x="112" y="53"/>
                </a:cubicBezTo>
                <a:cubicBezTo>
                  <a:pt x="112" y="99"/>
                  <a:pt x="112" y="99"/>
                  <a:pt x="112" y="99"/>
                </a:cubicBezTo>
                <a:moveTo>
                  <a:pt x="16" y="48"/>
                </a:moveTo>
                <a:cubicBezTo>
                  <a:pt x="9" y="43"/>
                  <a:pt x="9" y="43"/>
                  <a:pt x="9" y="43"/>
                </a:cubicBezTo>
                <a:cubicBezTo>
                  <a:pt x="9" y="37"/>
                  <a:pt x="9" y="37"/>
                  <a:pt x="9" y="37"/>
                </a:cubicBezTo>
                <a:cubicBezTo>
                  <a:pt x="9" y="37"/>
                  <a:pt x="10" y="37"/>
                  <a:pt x="10" y="36"/>
                </a:cubicBezTo>
                <a:cubicBezTo>
                  <a:pt x="11" y="36"/>
                  <a:pt x="12" y="35"/>
                  <a:pt x="13" y="35"/>
                </a:cubicBezTo>
                <a:cubicBezTo>
                  <a:pt x="16" y="35"/>
                  <a:pt x="16" y="35"/>
                  <a:pt x="16" y="35"/>
                </a:cubicBezTo>
                <a:cubicBezTo>
                  <a:pt x="16" y="48"/>
                  <a:pt x="16" y="48"/>
                  <a:pt x="16" y="48"/>
                </a:cubicBezTo>
                <a:moveTo>
                  <a:pt x="105" y="47"/>
                </a:moveTo>
                <a:cubicBezTo>
                  <a:pt x="105" y="35"/>
                  <a:pt x="105" y="35"/>
                  <a:pt x="105" y="35"/>
                </a:cubicBezTo>
                <a:cubicBezTo>
                  <a:pt x="109" y="35"/>
                  <a:pt x="109" y="35"/>
                  <a:pt x="109" y="35"/>
                </a:cubicBezTo>
                <a:cubicBezTo>
                  <a:pt x="110" y="35"/>
                  <a:pt x="111" y="36"/>
                  <a:pt x="111" y="36"/>
                </a:cubicBezTo>
                <a:cubicBezTo>
                  <a:pt x="112" y="37"/>
                  <a:pt x="112" y="37"/>
                  <a:pt x="112" y="37"/>
                </a:cubicBezTo>
                <a:cubicBezTo>
                  <a:pt x="112" y="42"/>
                  <a:pt x="112" y="42"/>
                  <a:pt x="112" y="42"/>
                </a:cubicBezTo>
                <a:cubicBezTo>
                  <a:pt x="105" y="47"/>
                  <a:pt x="105" y="47"/>
                  <a:pt x="105" y="47"/>
                </a:cubicBezTo>
                <a:moveTo>
                  <a:pt x="48" y="68"/>
                </a:moveTo>
                <a:cubicBezTo>
                  <a:pt x="26" y="54"/>
                  <a:pt x="26" y="54"/>
                  <a:pt x="26" y="54"/>
                </a:cubicBezTo>
                <a:cubicBezTo>
                  <a:pt x="26" y="54"/>
                  <a:pt x="26" y="53"/>
                  <a:pt x="26" y="53"/>
                </a:cubicBezTo>
                <a:cubicBezTo>
                  <a:pt x="26" y="35"/>
                  <a:pt x="26" y="35"/>
                  <a:pt x="26" y="35"/>
                </a:cubicBezTo>
                <a:cubicBezTo>
                  <a:pt x="26" y="26"/>
                  <a:pt x="26" y="26"/>
                  <a:pt x="26" y="26"/>
                </a:cubicBezTo>
                <a:cubicBezTo>
                  <a:pt x="26" y="20"/>
                  <a:pt x="26" y="20"/>
                  <a:pt x="26" y="20"/>
                </a:cubicBezTo>
                <a:cubicBezTo>
                  <a:pt x="26" y="15"/>
                  <a:pt x="30" y="10"/>
                  <a:pt x="36" y="10"/>
                </a:cubicBezTo>
                <a:cubicBezTo>
                  <a:pt x="84" y="10"/>
                  <a:pt x="84" y="10"/>
                  <a:pt x="84" y="10"/>
                </a:cubicBezTo>
                <a:cubicBezTo>
                  <a:pt x="90" y="10"/>
                  <a:pt x="95" y="15"/>
                  <a:pt x="95" y="20"/>
                </a:cubicBezTo>
                <a:cubicBezTo>
                  <a:pt x="95" y="26"/>
                  <a:pt x="95" y="26"/>
                  <a:pt x="95" y="26"/>
                </a:cubicBezTo>
                <a:cubicBezTo>
                  <a:pt x="95" y="35"/>
                  <a:pt x="95" y="35"/>
                  <a:pt x="95" y="35"/>
                </a:cubicBezTo>
                <a:cubicBezTo>
                  <a:pt x="95" y="53"/>
                  <a:pt x="95" y="53"/>
                  <a:pt x="95" y="53"/>
                </a:cubicBezTo>
                <a:cubicBezTo>
                  <a:pt x="95" y="54"/>
                  <a:pt x="95" y="54"/>
                  <a:pt x="95" y="54"/>
                </a:cubicBezTo>
                <a:cubicBezTo>
                  <a:pt x="72" y="68"/>
                  <a:pt x="72" y="68"/>
                  <a:pt x="72" y="68"/>
                </a:cubicBezTo>
                <a:cubicBezTo>
                  <a:pt x="60" y="59"/>
                  <a:pt x="60" y="59"/>
                  <a:pt x="60" y="59"/>
                </a:cubicBezTo>
                <a:cubicBezTo>
                  <a:pt x="48" y="68"/>
                  <a:pt x="48" y="68"/>
                  <a:pt x="48" y="68"/>
                </a:cubicBezTo>
                <a:moveTo>
                  <a:pt x="84" y="0"/>
                </a:moveTo>
                <a:cubicBezTo>
                  <a:pt x="36" y="0"/>
                  <a:pt x="36" y="0"/>
                  <a:pt x="36" y="0"/>
                </a:cubicBezTo>
                <a:cubicBezTo>
                  <a:pt x="25" y="0"/>
                  <a:pt x="16" y="9"/>
                  <a:pt x="16" y="20"/>
                </a:cubicBezTo>
                <a:cubicBezTo>
                  <a:pt x="16" y="26"/>
                  <a:pt x="16" y="26"/>
                  <a:pt x="16" y="26"/>
                </a:cubicBezTo>
                <a:cubicBezTo>
                  <a:pt x="13" y="26"/>
                  <a:pt x="13" y="26"/>
                  <a:pt x="13" y="26"/>
                </a:cubicBezTo>
                <a:cubicBezTo>
                  <a:pt x="7" y="26"/>
                  <a:pt x="1" y="31"/>
                  <a:pt x="0" y="37"/>
                </a:cubicBezTo>
                <a:cubicBezTo>
                  <a:pt x="0" y="103"/>
                  <a:pt x="0" y="103"/>
                  <a:pt x="0" y="103"/>
                </a:cubicBezTo>
                <a:cubicBezTo>
                  <a:pt x="1" y="109"/>
                  <a:pt x="7" y="114"/>
                  <a:pt x="13" y="114"/>
                </a:cubicBezTo>
                <a:cubicBezTo>
                  <a:pt x="109" y="114"/>
                  <a:pt x="109" y="114"/>
                  <a:pt x="109" y="114"/>
                </a:cubicBezTo>
                <a:cubicBezTo>
                  <a:pt x="115" y="114"/>
                  <a:pt x="121" y="109"/>
                  <a:pt x="121" y="103"/>
                </a:cubicBezTo>
                <a:cubicBezTo>
                  <a:pt x="121" y="37"/>
                  <a:pt x="121" y="37"/>
                  <a:pt x="121" y="37"/>
                </a:cubicBezTo>
                <a:cubicBezTo>
                  <a:pt x="121" y="31"/>
                  <a:pt x="115" y="26"/>
                  <a:pt x="109" y="26"/>
                </a:cubicBezTo>
                <a:cubicBezTo>
                  <a:pt x="105" y="26"/>
                  <a:pt x="105" y="26"/>
                  <a:pt x="105" y="26"/>
                </a:cubicBezTo>
                <a:cubicBezTo>
                  <a:pt x="105" y="20"/>
                  <a:pt x="105" y="20"/>
                  <a:pt x="105" y="20"/>
                </a:cubicBezTo>
                <a:cubicBezTo>
                  <a:pt x="105" y="9"/>
                  <a:pt x="95" y="0"/>
                  <a:pt x="84" y="0"/>
                </a:cubicBezTo>
              </a:path>
            </a:pathLst>
          </a:custGeom>
          <a:solidFill>
            <a:schemeClr val="bg1"/>
          </a:solidFill>
          <a:ln>
            <a:noFill/>
          </a:ln>
        </p:spPr>
      </p:sp>
      <p:sp>
        <p:nvSpPr>
          <p:cNvPr id="35" name="camille  251"/>
          <p:cNvSpPr>
            <a:spLocks noEditPoints="1"/>
          </p:cNvSpPr>
          <p:nvPr>
            <p:custDataLst>
              <p:tags r:id="rId10"/>
            </p:custDataLst>
          </p:nvPr>
        </p:nvSpPr>
        <p:spPr bwMode="auto">
          <a:xfrm>
            <a:off x="3666490" y="3157220"/>
            <a:ext cx="323850" cy="575310"/>
          </a:xfrm>
          <a:custGeom>
            <a:avLst/>
            <a:gdLst>
              <a:gd name="T0" fmla="*/ 122 w 140"/>
              <a:gd name="T1" fmla="*/ 0 h 255"/>
              <a:gd name="T2" fmla="*/ 140 w 140"/>
              <a:gd name="T3" fmla="*/ 153 h 255"/>
              <a:gd name="T4" fmla="*/ 138 w 140"/>
              <a:gd name="T5" fmla="*/ 140 h 255"/>
              <a:gd name="T6" fmla="*/ 125 w 140"/>
              <a:gd name="T7" fmla="*/ 137 h 255"/>
              <a:gd name="T8" fmla="*/ 124 w 140"/>
              <a:gd name="T9" fmla="*/ 109 h 255"/>
              <a:gd name="T10" fmla="*/ 110 w 140"/>
              <a:gd name="T11" fmla="*/ 127 h 255"/>
              <a:gd name="T12" fmla="*/ 109 w 140"/>
              <a:gd name="T13" fmla="*/ 115 h 255"/>
              <a:gd name="T14" fmla="*/ 107 w 140"/>
              <a:gd name="T15" fmla="*/ 64 h 255"/>
              <a:gd name="T16" fmla="*/ 56 w 140"/>
              <a:gd name="T17" fmla="*/ 64 h 255"/>
              <a:gd name="T18" fmla="*/ 56 w 140"/>
              <a:gd name="T19" fmla="*/ 116 h 255"/>
              <a:gd name="T20" fmla="*/ 65 w 140"/>
              <a:gd name="T21" fmla="*/ 130 h 255"/>
              <a:gd name="T22" fmla="*/ 49 w 140"/>
              <a:gd name="T23" fmla="*/ 123 h 255"/>
              <a:gd name="T24" fmla="*/ 49 w 140"/>
              <a:gd name="T25" fmla="*/ 57 h 255"/>
              <a:gd name="T26" fmla="*/ 115 w 140"/>
              <a:gd name="T27" fmla="*/ 57 h 255"/>
              <a:gd name="T28" fmla="*/ 124 w 140"/>
              <a:gd name="T29" fmla="*/ 31 h 255"/>
              <a:gd name="T30" fmla="*/ 16 w 140"/>
              <a:gd name="T31" fmla="*/ 180 h 255"/>
              <a:gd name="T32" fmla="*/ 59 w 140"/>
              <a:gd name="T33" fmla="*/ 213 h 255"/>
              <a:gd name="T34" fmla="*/ 0 w 140"/>
              <a:gd name="T35" fmla="*/ 194 h 255"/>
              <a:gd name="T36" fmla="*/ 19 w 140"/>
              <a:gd name="T37" fmla="*/ 0 h 255"/>
              <a:gd name="T38" fmla="*/ 73 w 140"/>
              <a:gd name="T39" fmla="*/ 236 h 255"/>
              <a:gd name="T40" fmla="*/ 137 w 140"/>
              <a:gd name="T41" fmla="*/ 240 h 255"/>
              <a:gd name="T42" fmla="*/ 93 w 140"/>
              <a:gd name="T43" fmla="*/ 99 h 255"/>
              <a:gd name="T44" fmla="*/ 79 w 140"/>
              <a:gd name="T45" fmla="*/ 160 h 255"/>
              <a:gd name="T46" fmla="*/ 74 w 140"/>
              <a:gd name="T47" fmla="*/ 140 h 255"/>
              <a:gd name="T48" fmla="*/ 81 w 140"/>
              <a:gd name="T49" fmla="*/ 225 h 255"/>
              <a:gd name="T50" fmla="*/ 134 w 140"/>
              <a:gd name="T51" fmla="*/ 165 h 255"/>
              <a:gd name="T52" fmla="*/ 127 w 140"/>
              <a:gd name="T53" fmla="*/ 151 h 255"/>
              <a:gd name="T54" fmla="*/ 115 w 140"/>
              <a:gd name="T55" fmla="*/ 155 h 255"/>
              <a:gd name="T56" fmla="*/ 112 w 140"/>
              <a:gd name="T57" fmla="*/ 141 h 255"/>
              <a:gd name="T58" fmla="*/ 99 w 140"/>
              <a:gd name="T59" fmla="*/ 147 h 255"/>
              <a:gd name="T60" fmla="*/ 93 w 140"/>
              <a:gd name="T61" fmla="*/ 99 h 255"/>
              <a:gd name="T62" fmla="*/ 63 w 140"/>
              <a:gd name="T63" fmla="*/ 72 h 255"/>
              <a:gd name="T64" fmla="*/ 63 w 140"/>
              <a:gd name="T65" fmla="*/ 108 h 255"/>
              <a:gd name="T66" fmla="*/ 68 w 140"/>
              <a:gd name="T67" fmla="*/ 99 h 255"/>
              <a:gd name="T68" fmla="*/ 70 w 140"/>
              <a:gd name="T69" fmla="*/ 79 h 255"/>
              <a:gd name="T70" fmla="*/ 93 w 140"/>
              <a:gd name="T71" fmla="*/ 79 h 255"/>
              <a:gd name="T72" fmla="*/ 106 w 140"/>
              <a:gd name="T73" fmla="*/ 99 h 255"/>
              <a:gd name="T74" fmla="*/ 100 w 140"/>
              <a:gd name="T75" fmla="*/ 72 h 255"/>
              <a:gd name="T76" fmla="*/ 44 w 140"/>
              <a:gd name="T77" fmla="*/ 10 h 255"/>
              <a:gd name="T78" fmla="*/ 93 w 140"/>
              <a:gd name="T79" fmla="*/ 18 h 255"/>
              <a:gd name="T80" fmla="*/ 44 w 140"/>
              <a:gd name="T81" fmla="*/ 10 h 255"/>
              <a:gd name="T82" fmla="*/ 25 w 140"/>
              <a:gd name="T83" fmla="*/ 197 h 255"/>
              <a:gd name="T84" fmla="*/ 49 w 140"/>
              <a:gd name="T85" fmla="*/ 193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255">
                <a:moveTo>
                  <a:pt x="19" y="0"/>
                </a:moveTo>
                <a:cubicBezTo>
                  <a:pt x="122" y="0"/>
                  <a:pt x="122" y="0"/>
                  <a:pt x="122" y="0"/>
                </a:cubicBezTo>
                <a:cubicBezTo>
                  <a:pt x="132" y="0"/>
                  <a:pt x="140" y="9"/>
                  <a:pt x="140" y="19"/>
                </a:cubicBezTo>
                <a:cubicBezTo>
                  <a:pt x="140" y="153"/>
                  <a:pt x="140" y="153"/>
                  <a:pt x="140" y="153"/>
                </a:cubicBezTo>
                <a:cubicBezTo>
                  <a:pt x="140" y="151"/>
                  <a:pt x="140" y="150"/>
                  <a:pt x="140" y="149"/>
                </a:cubicBezTo>
                <a:cubicBezTo>
                  <a:pt x="138" y="140"/>
                  <a:pt x="138" y="140"/>
                  <a:pt x="138" y="140"/>
                </a:cubicBezTo>
                <a:cubicBezTo>
                  <a:pt x="130" y="138"/>
                  <a:pt x="130" y="138"/>
                  <a:pt x="130" y="138"/>
                </a:cubicBezTo>
                <a:cubicBezTo>
                  <a:pt x="128" y="138"/>
                  <a:pt x="126" y="138"/>
                  <a:pt x="125" y="137"/>
                </a:cubicBezTo>
                <a:cubicBezTo>
                  <a:pt x="124" y="135"/>
                  <a:pt x="124" y="135"/>
                  <a:pt x="124" y="135"/>
                </a:cubicBezTo>
                <a:cubicBezTo>
                  <a:pt x="124" y="109"/>
                  <a:pt x="124" y="109"/>
                  <a:pt x="124" y="109"/>
                </a:cubicBezTo>
                <a:cubicBezTo>
                  <a:pt x="122" y="114"/>
                  <a:pt x="119" y="119"/>
                  <a:pt x="115" y="123"/>
                </a:cubicBezTo>
                <a:cubicBezTo>
                  <a:pt x="113" y="124"/>
                  <a:pt x="112" y="126"/>
                  <a:pt x="110" y="127"/>
                </a:cubicBezTo>
                <a:cubicBezTo>
                  <a:pt x="109" y="127"/>
                  <a:pt x="109" y="127"/>
                  <a:pt x="109" y="127"/>
                </a:cubicBezTo>
                <a:cubicBezTo>
                  <a:pt x="109" y="123"/>
                  <a:pt x="109" y="119"/>
                  <a:pt x="109" y="115"/>
                </a:cubicBezTo>
                <a:cubicBezTo>
                  <a:pt x="115" y="108"/>
                  <a:pt x="118" y="100"/>
                  <a:pt x="118" y="90"/>
                </a:cubicBezTo>
                <a:cubicBezTo>
                  <a:pt x="118" y="80"/>
                  <a:pt x="114" y="71"/>
                  <a:pt x="107" y="64"/>
                </a:cubicBezTo>
                <a:cubicBezTo>
                  <a:pt x="101" y="58"/>
                  <a:pt x="92" y="54"/>
                  <a:pt x="82" y="54"/>
                </a:cubicBezTo>
                <a:cubicBezTo>
                  <a:pt x="72" y="54"/>
                  <a:pt x="63" y="58"/>
                  <a:pt x="56" y="64"/>
                </a:cubicBezTo>
                <a:cubicBezTo>
                  <a:pt x="50" y="71"/>
                  <a:pt x="45" y="80"/>
                  <a:pt x="45" y="90"/>
                </a:cubicBezTo>
                <a:cubicBezTo>
                  <a:pt x="45" y="100"/>
                  <a:pt x="50" y="109"/>
                  <a:pt x="56" y="116"/>
                </a:cubicBezTo>
                <a:cubicBezTo>
                  <a:pt x="59" y="118"/>
                  <a:pt x="62" y="121"/>
                  <a:pt x="65" y="122"/>
                </a:cubicBezTo>
                <a:cubicBezTo>
                  <a:pt x="65" y="125"/>
                  <a:pt x="65" y="128"/>
                  <a:pt x="65" y="130"/>
                </a:cubicBezTo>
                <a:cubicBezTo>
                  <a:pt x="62" y="132"/>
                  <a:pt x="62" y="132"/>
                  <a:pt x="62" y="132"/>
                </a:cubicBezTo>
                <a:cubicBezTo>
                  <a:pt x="57" y="130"/>
                  <a:pt x="53" y="127"/>
                  <a:pt x="49" y="123"/>
                </a:cubicBezTo>
                <a:cubicBezTo>
                  <a:pt x="41" y="114"/>
                  <a:pt x="36" y="103"/>
                  <a:pt x="36" y="90"/>
                </a:cubicBezTo>
                <a:cubicBezTo>
                  <a:pt x="36" y="77"/>
                  <a:pt x="41" y="66"/>
                  <a:pt x="49" y="57"/>
                </a:cubicBezTo>
                <a:cubicBezTo>
                  <a:pt x="57" y="49"/>
                  <a:pt x="69" y="44"/>
                  <a:pt x="82" y="44"/>
                </a:cubicBezTo>
                <a:cubicBezTo>
                  <a:pt x="95" y="44"/>
                  <a:pt x="106" y="49"/>
                  <a:pt x="115" y="57"/>
                </a:cubicBezTo>
                <a:cubicBezTo>
                  <a:pt x="119" y="61"/>
                  <a:pt x="122" y="66"/>
                  <a:pt x="124" y="71"/>
                </a:cubicBezTo>
                <a:cubicBezTo>
                  <a:pt x="124" y="31"/>
                  <a:pt x="124" y="31"/>
                  <a:pt x="124" y="31"/>
                </a:cubicBezTo>
                <a:cubicBezTo>
                  <a:pt x="16" y="31"/>
                  <a:pt x="16" y="31"/>
                  <a:pt x="16" y="31"/>
                </a:cubicBezTo>
                <a:cubicBezTo>
                  <a:pt x="16" y="180"/>
                  <a:pt x="16" y="180"/>
                  <a:pt x="16" y="180"/>
                </a:cubicBezTo>
                <a:cubicBezTo>
                  <a:pt x="51" y="180"/>
                  <a:pt x="51" y="180"/>
                  <a:pt x="51" y="180"/>
                </a:cubicBezTo>
                <a:cubicBezTo>
                  <a:pt x="53" y="191"/>
                  <a:pt x="55" y="202"/>
                  <a:pt x="59" y="213"/>
                </a:cubicBezTo>
                <a:cubicBezTo>
                  <a:pt x="19" y="213"/>
                  <a:pt x="19" y="213"/>
                  <a:pt x="19" y="213"/>
                </a:cubicBezTo>
                <a:cubicBezTo>
                  <a:pt x="9" y="213"/>
                  <a:pt x="0" y="204"/>
                  <a:pt x="0" y="194"/>
                </a:cubicBezTo>
                <a:cubicBezTo>
                  <a:pt x="0" y="19"/>
                  <a:pt x="0" y="19"/>
                  <a:pt x="0" y="19"/>
                </a:cubicBezTo>
                <a:cubicBezTo>
                  <a:pt x="0" y="9"/>
                  <a:pt x="9" y="0"/>
                  <a:pt x="19" y="0"/>
                </a:cubicBezTo>
                <a:close/>
                <a:moveTo>
                  <a:pt x="133" y="222"/>
                </a:moveTo>
                <a:cubicBezTo>
                  <a:pt x="73" y="236"/>
                  <a:pt x="73" y="236"/>
                  <a:pt x="73" y="236"/>
                </a:cubicBezTo>
                <a:cubicBezTo>
                  <a:pt x="77" y="255"/>
                  <a:pt x="77" y="255"/>
                  <a:pt x="77" y="255"/>
                </a:cubicBezTo>
                <a:cubicBezTo>
                  <a:pt x="137" y="240"/>
                  <a:pt x="137" y="240"/>
                  <a:pt x="137" y="240"/>
                </a:cubicBezTo>
                <a:cubicBezTo>
                  <a:pt x="133" y="222"/>
                  <a:pt x="133" y="222"/>
                  <a:pt x="133" y="222"/>
                </a:cubicBezTo>
                <a:close/>
                <a:moveTo>
                  <a:pt x="93" y="99"/>
                </a:moveTo>
                <a:cubicBezTo>
                  <a:pt x="89" y="99"/>
                  <a:pt x="85" y="99"/>
                  <a:pt x="82" y="99"/>
                </a:cubicBezTo>
                <a:cubicBezTo>
                  <a:pt x="77" y="118"/>
                  <a:pt x="77" y="141"/>
                  <a:pt x="79" y="160"/>
                </a:cubicBezTo>
                <a:cubicBezTo>
                  <a:pt x="74" y="163"/>
                  <a:pt x="74" y="163"/>
                  <a:pt x="74" y="163"/>
                </a:cubicBezTo>
                <a:cubicBezTo>
                  <a:pt x="74" y="140"/>
                  <a:pt x="74" y="140"/>
                  <a:pt x="74" y="140"/>
                </a:cubicBezTo>
                <a:cubicBezTo>
                  <a:pt x="62" y="150"/>
                  <a:pt x="62" y="150"/>
                  <a:pt x="62" y="150"/>
                </a:cubicBezTo>
                <a:cubicBezTo>
                  <a:pt x="63" y="181"/>
                  <a:pt x="68" y="211"/>
                  <a:pt x="81" y="225"/>
                </a:cubicBezTo>
                <a:cubicBezTo>
                  <a:pt x="94" y="223"/>
                  <a:pt x="107" y="222"/>
                  <a:pt x="120" y="220"/>
                </a:cubicBezTo>
                <a:cubicBezTo>
                  <a:pt x="126" y="206"/>
                  <a:pt x="132" y="189"/>
                  <a:pt x="134" y="165"/>
                </a:cubicBezTo>
                <a:cubicBezTo>
                  <a:pt x="134" y="165"/>
                  <a:pt x="131" y="164"/>
                  <a:pt x="127" y="162"/>
                </a:cubicBezTo>
                <a:cubicBezTo>
                  <a:pt x="128" y="158"/>
                  <a:pt x="127" y="155"/>
                  <a:pt x="127" y="151"/>
                </a:cubicBezTo>
                <a:cubicBezTo>
                  <a:pt x="124" y="151"/>
                  <a:pt x="120" y="150"/>
                  <a:pt x="117" y="149"/>
                </a:cubicBezTo>
                <a:cubicBezTo>
                  <a:pt x="116" y="151"/>
                  <a:pt x="115" y="153"/>
                  <a:pt x="115" y="155"/>
                </a:cubicBezTo>
                <a:cubicBezTo>
                  <a:pt x="112" y="154"/>
                  <a:pt x="112" y="154"/>
                  <a:pt x="112" y="154"/>
                </a:cubicBezTo>
                <a:cubicBezTo>
                  <a:pt x="113" y="149"/>
                  <a:pt x="113" y="145"/>
                  <a:pt x="112" y="141"/>
                </a:cubicBezTo>
                <a:cubicBezTo>
                  <a:pt x="109" y="140"/>
                  <a:pt x="106" y="139"/>
                  <a:pt x="102" y="139"/>
                </a:cubicBezTo>
                <a:cubicBezTo>
                  <a:pt x="101" y="141"/>
                  <a:pt x="100" y="144"/>
                  <a:pt x="99" y="147"/>
                </a:cubicBezTo>
                <a:cubicBezTo>
                  <a:pt x="98" y="146"/>
                  <a:pt x="96" y="146"/>
                  <a:pt x="95" y="145"/>
                </a:cubicBezTo>
                <a:cubicBezTo>
                  <a:pt x="97" y="130"/>
                  <a:pt x="96" y="114"/>
                  <a:pt x="93" y="99"/>
                </a:cubicBezTo>
                <a:close/>
                <a:moveTo>
                  <a:pt x="82" y="64"/>
                </a:moveTo>
                <a:cubicBezTo>
                  <a:pt x="75" y="64"/>
                  <a:pt x="68" y="67"/>
                  <a:pt x="63" y="72"/>
                </a:cubicBezTo>
                <a:cubicBezTo>
                  <a:pt x="59" y="76"/>
                  <a:pt x="56" y="83"/>
                  <a:pt x="56" y="90"/>
                </a:cubicBezTo>
                <a:cubicBezTo>
                  <a:pt x="56" y="97"/>
                  <a:pt x="59" y="104"/>
                  <a:pt x="63" y="108"/>
                </a:cubicBezTo>
                <a:cubicBezTo>
                  <a:pt x="64" y="109"/>
                  <a:pt x="65" y="110"/>
                  <a:pt x="66" y="111"/>
                </a:cubicBezTo>
                <a:cubicBezTo>
                  <a:pt x="67" y="107"/>
                  <a:pt x="67" y="103"/>
                  <a:pt x="68" y="99"/>
                </a:cubicBezTo>
                <a:cubicBezTo>
                  <a:pt x="67" y="96"/>
                  <a:pt x="66" y="93"/>
                  <a:pt x="66" y="90"/>
                </a:cubicBezTo>
                <a:cubicBezTo>
                  <a:pt x="66" y="86"/>
                  <a:pt x="68" y="82"/>
                  <a:pt x="70" y="79"/>
                </a:cubicBezTo>
                <a:cubicBezTo>
                  <a:pt x="73" y="76"/>
                  <a:pt x="77" y="74"/>
                  <a:pt x="82" y="74"/>
                </a:cubicBezTo>
                <a:cubicBezTo>
                  <a:pt x="86" y="74"/>
                  <a:pt x="90" y="76"/>
                  <a:pt x="93" y="79"/>
                </a:cubicBezTo>
                <a:cubicBezTo>
                  <a:pt x="95" y="81"/>
                  <a:pt x="97" y="83"/>
                  <a:pt x="97" y="86"/>
                </a:cubicBezTo>
                <a:cubicBezTo>
                  <a:pt x="102" y="89"/>
                  <a:pt x="105" y="94"/>
                  <a:pt x="106" y="99"/>
                </a:cubicBezTo>
                <a:cubicBezTo>
                  <a:pt x="107" y="96"/>
                  <a:pt x="108" y="93"/>
                  <a:pt x="108" y="90"/>
                </a:cubicBezTo>
                <a:cubicBezTo>
                  <a:pt x="108" y="83"/>
                  <a:pt x="105" y="76"/>
                  <a:pt x="100" y="72"/>
                </a:cubicBezTo>
                <a:cubicBezTo>
                  <a:pt x="95" y="67"/>
                  <a:pt x="89" y="64"/>
                  <a:pt x="82" y="64"/>
                </a:cubicBezTo>
                <a:close/>
                <a:moveTo>
                  <a:pt x="44" y="10"/>
                </a:moveTo>
                <a:cubicBezTo>
                  <a:pt x="44" y="18"/>
                  <a:pt x="44" y="18"/>
                  <a:pt x="44" y="18"/>
                </a:cubicBezTo>
                <a:cubicBezTo>
                  <a:pt x="93" y="18"/>
                  <a:pt x="93" y="18"/>
                  <a:pt x="93" y="18"/>
                </a:cubicBezTo>
                <a:cubicBezTo>
                  <a:pt x="93" y="10"/>
                  <a:pt x="93" y="10"/>
                  <a:pt x="93" y="10"/>
                </a:cubicBezTo>
                <a:cubicBezTo>
                  <a:pt x="44" y="10"/>
                  <a:pt x="44" y="10"/>
                  <a:pt x="44" y="10"/>
                </a:cubicBezTo>
                <a:close/>
                <a:moveTo>
                  <a:pt x="25" y="193"/>
                </a:moveTo>
                <a:cubicBezTo>
                  <a:pt x="25" y="197"/>
                  <a:pt x="25" y="197"/>
                  <a:pt x="25" y="197"/>
                </a:cubicBezTo>
                <a:cubicBezTo>
                  <a:pt x="49" y="197"/>
                  <a:pt x="49" y="197"/>
                  <a:pt x="49" y="197"/>
                </a:cubicBezTo>
                <a:cubicBezTo>
                  <a:pt x="49" y="193"/>
                  <a:pt x="49" y="193"/>
                  <a:pt x="49" y="193"/>
                </a:cubicBezTo>
                <a:lnTo>
                  <a:pt x="25" y="193"/>
                </a:lnTo>
                <a:close/>
              </a:path>
            </a:pathLst>
          </a:custGeom>
          <a:solidFill>
            <a:schemeClr val="bg1"/>
          </a:solidFill>
          <a:ln>
            <a:noFill/>
          </a:ln>
        </p:spPr>
      </p:sp>
      <p:sp>
        <p:nvSpPr>
          <p:cNvPr id="49" name="Text 1"/>
          <p:cNvSpPr/>
          <p:nvPr>
            <p:custDataLst>
              <p:tags r:id="rId11"/>
            </p:custDataLst>
          </p:nvPr>
        </p:nvSpPr>
        <p:spPr>
          <a:xfrm>
            <a:off x="-159571" y="893242"/>
            <a:ext cx="3017520" cy="512064"/>
          </a:xfrm>
          <a:prstGeom prst="rect">
            <a:avLst/>
          </a:prstGeom>
          <a:noFill/>
        </p:spPr>
        <p:txBody>
          <a:bodyPr wrap="square" lIns="95250" tIns="95250" rIns="95250" bIns="95250" rtlCol="0" anchor="t">
            <a:spAutoFit/>
          </a:bodyPr>
          <a:p>
            <a:pPr marL="0" indent="0" algn="r">
              <a:lnSpc>
                <a:spcPct val="113000"/>
              </a:lnSpc>
              <a:spcBef>
                <a:spcPts val="375"/>
              </a:spcBef>
              <a:buNone/>
            </a:pPr>
            <a:r>
              <a:rPr 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rPr>
              <a:t>智能控制技术</a:t>
            </a:r>
            <a:endParaRPr lang="en-US" sz="1500" dirty="0"/>
          </a:p>
        </p:txBody>
      </p:sp>
      <p:sp>
        <p:nvSpPr>
          <p:cNvPr id="50" name="Text 2"/>
          <p:cNvSpPr/>
          <p:nvPr>
            <p:custDataLst>
              <p:tags r:id="rId12"/>
            </p:custDataLst>
          </p:nvPr>
        </p:nvSpPr>
        <p:spPr>
          <a:xfrm>
            <a:off x="380365" y="1327150"/>
            <a:ext cx="2477135" cy="1482725"/>
          </a:xfrm>
          <a:prstGeom prst="rect">
            <a:avLst/>
          </a:prstGeom>
          <a:noFill/>
        </p:spPr>
        <p:txBody>
          <a:bodyPr wrap="square" lIns="95250" tIns="95250" rIns="95250" bIns="95250" rtlCol="0" anchor="t">
            <a:spAutoFit/>
          </a:bodyPr>
          <a:p>
            <a:pPr marL="0" indent="0" algn="r">
              <a:lnSpc>
                <a:spcPct val="10000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智能控制在自动化与智能化方向中扮演重要角色，通过智能感知、大数据分析与建模，实现对复杂系统的高效管理和优化。其应用包括工业自动化、智能家居和无人驾驶等领域，显著提升系统性能和用户体验。</a:t>
            </a:r>
            <a:endParaRPr lang="en-US" sz="1500" dirty="0"/>
          </a:p>
        </p:txBody>
      </p:sp>
      <p:sp>
        <p:nvSpPr>
          <p:cNvPr id="51" name="Text 3"/>
          <p:cNvSpPr/>
          <p:nvPr>
            <p:custDataLst>
              <p:tags r:id="rId13"/>
            </p:custDataLst>
          </p:nvPr>
        </p:nvSpPr>
        <p:spPr>
          <a:xfrm>
            <a:off x="6213907" y="893264"/>
            <a:ext cx="3017520" cy="512064"/>
          </a:xfrm>
          <a:prstGeom prst="rect">
            <a:avLst/>
          </a:prstGeom>
          <a:noFill/>
        </p:spPr>
        <p:txBody>
          <a:bodyPr wrap="square" lIns="95250" tIns="95250" rIns="95250" bIns="95250" rtlCol="0" anchor="t">
            <a:spAutoFit/>
          </a:bodyPr>
          <a:p>
            <a:pPr marL="0" indent="0">
              <a:lnSpc>
                <a:spcPct val="113000"/>
              </a:lnSpc>
              <a:spcBef>
                <a:spcPts val="375"/>
              </a:spcBef>
              <a:buNone/>
            </a:pPr>
            <a:r>
              <a:rPr 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rPr>
              <a:t>人工智能融合</a:t>
            </a:r>
            <a:endParaRPr lang="en-US" sz="1500" dirty="0"/>
          </a:p>
        </p:txBody>
      </p:sp>
      <p:sp>
        <p:nvSpPr>
          <p:cNvPr id="52" name="Text 4"/>
          <p:cNvSpPr/>
          <p:nvPr>
            <p:custDataLst>
              <p:tags r:id="rId14"/>
            </p:custDataLst>
          </p:nvPr>
        </p:nvSpPr>
        <p:spPr>
          <a:xfrm>
            <a:off x="6234430" y="1242060"/>
            <a:ext cx="2395220" cy="1482725"/>
          </a:xfrm>
          <a:prstGeom prst="rect">
            <a:avLst/>
          </a:prstGeom>
          <a:noFill/>
        </p:spPr>
        <p:txBody>
          <a:bodyPr wrap="square" lIns="95250" tIns="95250" rIns="95250" bIns="95250" rtlCol="0" anchor="t">
            <a:spAutoFit/>
          </a:bodyPr>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人工智能的引入使得自动化系统具备更高级的决策和学习能力。结合机器学习算法，自动化系统不仅能够执行预设任务，还能在处理复杂问题时提供创造性解决方案，如在客户服务中的应用，提升了整体智能化水平。</a:t>
            </a:r>
            <a:endParaRPr lang="en-US" sz="1500" dirty="0"/>
          </a:p>
        </p:txBody>
      </p:sp>
      <p:sp>
        <p:nvSpPr>
          <p:cNvPr id="53" name="Text 5"/>
          <p:cNvSpPr/>
          <p:nvPr>
            <p:custDataLst>
              <p:tags r:id="rId15"/>
            </p:custDataLst>
          </p:nvPr>
        </p:nvSpPr>
        <p:spPr>
          <a:xfrm>
            <a:off x="-153856" y="2724861"/>
            <a:ext cx="3017520" cy="512064"/>
          </a:xfrm>
          <a:prstGeom prst="rect">
            <a:avLst/>
          </a:prstGeom>
          <a:noFill/>
        </p:spPr>
        <p:txBody>
          <a:bodyPr wrap="square" lIns="95250" tIns="95250" rIns="95250" bIns="95250" rtlCol="0" anchor="t">
            <a:spAutoFit/>
          </a:bodyPr>
          <a:p>
            <a:pPr marL="0" indent="0" algn="r">
              <a:lnSpc>
                <a:spcPct val="113000"/>
              </a:lnSpc>
              <a:spcBef>
                <a:spcPts val="375"/>
              </a:spcBef>
              <a:buNone/>
            </a:pPr>
            <a:r>
              <a:rPr 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rPr>
              <a:t>数字化与信息化转型</a:t>
            </a:r>
            <a:endParaRPr lang="en-US" sz="1500" dirty="0"/>
          </a:p>
        </p:txBody>
      </p:sp>
      <p:sp>
        <p:nvSpPr>
          <p:cNvPr id="54" name="Text 6"/>
          <p:cNvSpPr/>
          <p:nvPr>
            <p:custDataLst>
              <p:tags r:id="rId16"/>
            </p:custDataLst>
          </p:nvPr>
        </p:nvSpPr>
        <p:spPr>
          <a:xfrm>
            <a:off x="374015" y="3106420"/>
            <a:ext cx="2477135" cy="1482725"/>
          </a:xfrm>
          <a:prstGeom prst="rect">
            <a:avLst/>
          </a:prstGeom>
          <a:noFill/>
        </p:spPr>
        <p:txBody>
          <a:bodyPr wrap="square" lIns="95250" tIns="95250" rIns="95250" bIns="95250" rtlCol="0" anchor="t">
            <a:spAutoFit/>
          </a:bodyPr>
          <a:p>
            <a:pPr marL="0" indent="0" algn="r">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数字化转型是现代自动化发展的重要趋势，通过将物理过程转换为数字信号进行处理，提高操作精度和效率。这一过程涉及计算机信息处理技术，如物联网、区块链等，广泛应用于制造业、物流和医疗等行业。</a:t>
            </a:r>
            <a:endParaRPr lang="en-US" sz="1500" dirty="0"/>
          </a:p>
        </p:txBody>
      </p:sp>
      <p:sp>
        <p:nvSpPr>
          <p:cNvPr id="55" name="Text 7"/>
          <p:cNvSpPr/>
          <p:nvPr>
            <p:custDataLst>
              <p:tags r:id="rId17"/>
            </p:custDataLst>
          </p:nvPr>
        </p:nvSpPr>
        <p:spPr>
          <a:xfrm>
            <a:off x="6234227" y="2594686"/>
            <a:ext cx="3017520" cy="512064"/>
          </a:xfrm>
          <a:prstGeom prst="rect">
            <a:avLst/>
          </a:prstGeom>
          <a:noFill/>
        </p:spPr>
        <p:txBody>
          <a:bodyPr wrap="square" lIns="95250" tIns="95250" rIns="95250" bIns="95250" rtlCol="0" anchor="t">
            <a:spAutoFit/>
          </a:bodyPr>
          <a:p>
            <a:pPr marL="0" indent="0">
              <a:lnSpc>
                <a:spcPct val="113000"/>
              </a:lnSpc>
              <a:spcBef>
                <a:spcPts val="375"/>
              </a:spcBef>
              <a:buNone/>
            </a:pPr>
            <a:r>
              <a:rPr 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rPr>
              <a:t>自动化设备创新</a:t>
            </a:r>
            <a:endParaRPr lang="en-US" sz="1500" dirty="0"/>
          </a:p>
        </p:txBody>
      </p:sp>
      <p:sp>
        <p:nvSpPr>
          <p:cNvPr id="56" name="Text 8"/>
          <p:cNvSpPr/>
          <p:nvPr>
            <p:custDataLst>
              <p:tags r:id="rId18"/>
            </p:custDataLst>
          </p:nvPr>
        </p:nvSpPr>
        <p:spPr>
          <a:xfrm>
            <a:off x="6244590" y="3013710"/>
            <a:ext cx="2393950" cy="1667510"/>
          </a:xfrm>
          <a:prstGeom prst="rect">
            <a:avLst/>
          </a:prstGeom>
          <a:noFill/>
        </p:spPr>
        <p:txBody>
          <a:bodyPr wrap="square" lIns="95250" tIns="95250" rIns="95250" bIns="95250" rtlCol="0" anchor="t">
            <a:spAutoFit/>
          </a:bodyPr>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自动化设备创新是推动自动化行业发展的关键因素，通过集成先进的控制系统和智能化模块，新型自动化设备不仅提高了生产效率，还降低了人力成本和维护难度。创新的设备如工业机器人、无人机等，已在多个领域得到广泛应用。</a:t>
            </a:r>
            <a:endParaRPr lang="en-US" sz="15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51936" y="140850"/>
            <a:ext cx="4320064" cy="368300"/>
          </a:xfrm>
          <a:prstGeom prst="rect">
            <a:avLst/>
          </a:prstGeom>
          <a:noFill/>
        </p:spPr>
        <p:txBody>
          <a:bodyPr wrap="square" rtlCol="0">
            <a:spAutoFit/>
          </a:bodyPr>
          <a:p>
            <a:pPr lvl="0" algn="l" defTabSz="914400">
              <a:buClrTx/>
              <a:buSzTx/>
              <a:buFontTx/>
              <a:tabLst>
                <a:tab pos="1611630" algn="l"/>
              </a:tabLst>
            </a:pPr>
            <a:r>
              <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持续改进与优化策略</a:t>
            </a:r>
            <a:endPar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pic>
        <p:nvPicPr>
          <p:cNvPr id="8" name="Image 4" descr="preencoded.png"/>
          <p:cNvPicPr>
            <a:picLocks noChangeAspect="1"/>
          </p:cNvPicPr>
          <p:nvPr/>
        </p:nvPicPr>
        <p:blipFill>
          <a:blip r:embed="rId1">
            <a:alphaModFix amt="60000"/>
          </a:blip>
          <a:stretch>
            <a:fillRect/>
          </a:stretch>
        </p:blipFill>
        <p:spPr>
          <a:xfrm>
            <a:off x="0" y="886688"/>
            <a:ext cx="4523239" cy="4053616"/>
          </a:xfrm>
          <a:prstGeom prst="rect">
            <a:avLst/>
          </a:prstGeom>
        </p:spPr>
      </p:pic>
      <p:pic>
        <p:nvPicPr>
          <p:cNvPr id="9" name="Image 5" descr="preencoded.png"/>
          <p:cNvPicPr>
            <a:picLocks noChangeAspect="1"/>
          </p:cNvPicPr>
          <p:nvPr/>
        </p:nvPicPr>
        <p:blipFill>
          <a:blip r:embed="rId2">
            <a:alphaModFix amt="80000"/>
          </a:blip>
          <a:stretch>
            <a:fillRect/>
          </a:stretch>
        </p:blipFill>
        <p:spPr>
          <a:xfrm>
            <a:off x="0" y="903148"/>
            <a:ext cx="4523239" cy="4398546"/>
          </a:xfrm>
          <a:prstGeom prst="rect">
            <a:avLst/>
          </a:prstGeom>
        </p:spPr>
      </p:pic>
      <p:pic>
        <p:nvPicPr>
          <p:cNvPr id="10" name="Image 6" descr="preencoded.png"/>
          <p:cNvPicPr>
            <a:picLocks noChangeAspect="1"/>
          </p:cNvPicPr>
          <p:nvPr/>
        </p:nvPicPr>
        <p:blipFill>
          <a:blip r:embed="rId3"/>
          <a:stretch>
            <a:fillRect/>
          </a:stretch>
        </p:blipFill>
        <p:spPr>
          <a:xfrm>
            <a:off x="0" y="1009529"/>
            <a:ext cx="4523239" cy="4523239"/>
          </a:xfrm>
          <a:prstGeom prst="rect">
            <a:avLst/>
          </a:prstGeom>
        </p:spPr>
      </p:pic>
      <p:sp>
        <p:nvSpPr>
          <p:cNvPr id="11" name="Text 1"/>
          <p:cNvSpPr/>
          <p:nvPr/>
        </p:nvSpPr>
        <p:spPr>
          <a:xfrm>
            <a:off x="4122902" y="1093989"/>
            <a:ext cx="4389120" cy="402336"/>
          </a:xfrm>
          <a:prstGeom prst="rect">
            <a:avLst/>
          </a:prstGeom>
          <a:noFill/>
        </p:spPr>
        <p:txBody>
          <a:bodyPr wrap="square" lIns="95250" tIns="95250" rIns="95250" bIns="95250" rtlCol="0" anchor="t">
            <a:spAutoFit/>
          </a:bodyPr>
          <a:p>
            <a:pPr marL="0" indent="0" algn="just">
              <a:lnSpc>
                <a:spcPct val="100000"/>
              </a:lnSpc>
              <a:spcBef>
                <a:spcPts val="375"/>
              </a:spcBef>
              <a:buNone/>
            </a:pPr>
            <a:r>
              <a:rPr lang="en-US" sz="1800" b="1" dirty="0">
                <a:solidFill>
                  <a:srgbClr val="3C6285"/>
                </a:solidFill>
                <a:latin typeface="微软雅黑" panose="020B0503020204020204" pitchFamily="34" charset="-122"/>
                <a:ea typeface="微软雅黑" panose="020B0503020204020204" pitchFamily="34" charset="-122"/>
                <a:cs typeface="微软雅黑" panose="020B0503020204020204" pitchFamily="34" charset="-120"/>
              </a:rPr>
              <a:t>持续集成与持续交付</a:t>
            </a:r>
            <a:endParaRPr lang="en-US" sz="1500" dirty="0"/>
          </a:p>
        </p:txBody>
      </p:sp>
      <p:sp>
        <p:nvSpPr>
          <p:cNvPr id="12" name="Text 2"/>
          <p:cNvSpPr/>
          <p:nvPr/>
        </p:nvSpPr>
        <p:spPr>
          <a:xfrm>
            <a:off x="4122902" y="1395741"/>
            <a:ext cx="4476025" cy="813816"/>
          </a:xfrm>
          <a:prstGeom prst="rect">
            <a:avLst/>
          </a:prstGeom>
          <a:noFill/>
        </p:spPr>
        <p:txBody>
          <a:bodyPr wrap="square" lIns="95250" tIns="95250" rIns="95250" bIns="95250" rtlCol="0" anchor="t">
            <a:spAutoFit/>
          </a:bodyPr>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持续集成（CI）和持续交付（CD）是实现自动化的关键环节。CI/CD确保每次代码变更后自动构建、测试和部署，从而减少手动干预，提高软件质量和发布效率。</a:t>
            </a:r>
            <a:endParaRPr lang="en-US" sz="1500" dirty="0"/>
          </a:p>
        </p:txBody>
      </p:sp>
      <p:sp>
        <p:nvSpPr>
          <p:cNvPr id="13" name="Text 3"/>
          <p:cNvSpPr/>
          <p:nvPr/>
        </p:nvSpPr>
        <p:spPr>
          <a:xfrm>
            <a:off x="4122902" y="2258934"/>
            <a:ext cx="4389120" cy="402336"/>
          </a:xfrm>
          <a:prstGeom prst="rect">
            <a:avLst/>
          </a:prstGeom>
          <a:noFill/>
        </p:spPr>
        <p:txBody>
          <a:bodyPr wrap="square" lIns="95250" tIns="95250" rIns="95250" bIns="95250" rtlCol="0" anchor="t">
            <a:spAutoFit/>
          </a:bodyPr>
          <a:p>
            <a:pPr marL="0" indent="0" algn="just">
              <a:lnSpc>
                <a:spcPct val="100000"/>
              </a:lnSpc>
              <a:spcBef>
                <a:spcPts val="375"/>
              </a:spcBef>
              <a:buNone/>
            </a:pPr>
            <a:r>
              <a:rPr lang="en-US" sz="1800" b="1" dirty="0">
                <a:solidFill>
                  <a:srgbClr val="3C6285"/>
                </a:solidFill>
                <a:latin typeface="微软雅黑" panose="020B0503020204020204" pitchFamily="34" charset="-122"/>
                <a:ea typeface="微软雅黑" panose="020B0503020204020204" pitchFamily="34" charset="-122"/>
                <a:cs typeface="微软雅黑" panose="020B0503020204020204" pitchFamily="34" charset="-120"/>
              </a:rPr>
              <a:t>监控与日志管理</a:t>
            </a:r>
            <a:endParaRPr lang="en-US" sz="1500" dirty="0"/>
          </a:p>
        </p:txBody>
      </p:sp>
      <p:sp>
        <p:nvSpPr>
          <p:cNvPr id="14" name="Text 4"/>
          <p:cNvSpPr/>
          <p:nvPr/>
        </p:nvSpPr>
        <p:spPr>
          <a:xfrm>
            <a:off x="4122902" y="2555200"/>
            <a:ext cx="4476025" cy="813816"/>
          </a:xfrm>
          <a:prstGeom prst="rect">
            <a:avLst/>
          </a:prstGeom>
          <a:noFill/>
        </p:spPr>
        <p:txBody>
          <a:bodyPr wrap="square" lIns="95250" tIns="95250" rIns="95250" bIns="95250" rtlCol="0" anchor="t">
            <a:spAutoFit/>
          </a:bodyPr>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通过监控工具和日志管理系统，实时跟踪流水线的运行状态和错误日志。利用这些数据进行问题诊断和性能优化，确保CI/CD系统的可靠性和稳定性。</a:t>
            </a:r>
            <a:endParaRPr lang="en-US" sz="1500" dirty="0"/>
          </a:p>
        </p:txBody>
      </p:sp>
      <p:sp>
        <p:nvSpPr>
          <p:cNvPr id="15" name="Text 5"/>
          <p:cNvSpPr/>
          <p:nvPr/>
        </p:nvSpPr>
        <p:spPr>
          <a:xfrm>
            <a:off x="4122115" y="3522635"/>
            <a:ext cx="4389120" cy="402336"/>
          </a:xfrm>
          <a:prstGeom prst="rect">
            <a:avLst/>
          </a:prstGeom>
          <a:noFill/>
        </p:spPr>
        <p:txBody>
          <a:bodyPr wrap="square" lIns="95250" tIns="95250" rIns="95250" bIns="95250" rtlCol="0" anchor="t">
            <a:spAutoFit/>
          </a:bodyPr>
          <a:p>
            <a:pPr marL="0" indent="0" algn="just">
              <a:lnSpc>
                <a:spcPct val="100000"/>
              </a:lnSpc>
              <a:spcBef>
                <a:spcPts val="375"/>
              </a:spcBef>
              <a:buNone/>
            </a:pPr>
            <a:r>
              <a:rPr lang="en-US" sz="1800" b="1" dirty="0">
                <a:solidFill>
                  <a:srgbClr val="3C6285"/>
                </a:solidFill>
                <a:latin typeface="微软雅黑" panose="020B0503020204020204" pitchFamily="34" charset="-122"/>
                <a:ea typeface="微软雅黑" panose="020B0503020204020204" pitchFamily="34" charset="-122"/>
                <a:cs typeface="微软雅黑" panose="020B0503020204020204" pitchFamily="34" charset="-120"/>
              </a:rPr>
              <a:t>用户反馈机制</a:t>
            </a:r>
            <a:endParaRPr lang="en-US" sz="1500" dirty="0"/>
          </a:p>
        </p:txBody>
      </p:sp>
      <p:sp>
        <p:nvSpPr>
          <p:cNvPr id="16" name="Text 6"/>
          <p:cNvSpPr/>
          <p:nvPr/>
        </p:nvSpPr>
        <p:spPr>
          <a:xfrm>
            <a:off x="4122902" y="3824695"/>
            <a:ext cx="4476025" cy="813816"/>
          </a:xfrm>
          <a:prstGeom prst="rect">
            <a:avLst/>
          </a:prstGeom>
          <a:noFill/>
        </p:spPr>
        <p:txBody>
          <a:bodyPr wrap="square" lIns="95250" tIns="95250" rIns="95250" bIns="95250" rtlCol="0" anchor="t">
            <a:spAutoFit/>
          </a:bodyPr>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建立有效的用户反馈机制，收集最终用户的使用体验和问题报告。根据反馈不断优化和调整CI/CD流程，以满足客户需求，提升客户满意度。</a:t>
            </a:r>
            <a:endParaRPr lang="en-US" sz="1500" dirty="0"/>
          </a:p>
        </p:txBody>
      </p:sp>
      <p:sp>
        <p:nvSpPr>
          <p:cNvPr id="17" name="Shape 7"/>
          <p:cNvSpPr/>
          <p:nvPr/>
        </p:nvSpPr>
        <p:spPr>
          <a:xfrm>
            <a:off x="2673371" y="1805964"/>
            <a:ext cx="499914" cy="0"/>
          </a:xfrm>
          <a:custGeom>
            <a:avLst/>
            <a:gdLst/>
            <a:ahLst/>
            <a:cxnLst/>
            <a:rect l="l" t="t" r="r" b="b"/>
            <a:pathLst>
              <a:path w="499914">
                <a:moveTo>
                  <a:pt x="0" y="0"/>
                </a:moveTo>
                <a:lnTo>
                  <a:pt x="499914" y="0"/>
                </a:lnTo>
              </a:path>
            </a:pathLst>
          </a:custGeom>
          <a:noFill/>
          <a:ln w="19050">
            <a:solidFill>
              <a:srgbClr val="0F3558"/>
            </a:solidFill>
            <a:prstDash val="solid"/>
            <a:headEnd type="none"/>
            <a:tailEnd type="arrow"/>
          </a:ln>
        </p:spPr>
      </p:sp>
      <p:sp>
        <p:nvSpPr>
          <p:cNvPr id="18" name="Shape 8"/>
          <p:cNvSpPr/>
          <p:nvPr/>
        </p:nvSpPr>
        <p:spPr>
          <a:xfrm>
            <a:off x="3162037" y="2856649"/>
            <a:ext cx="350493" cy="0"/>
          </a:xfrm>
          <a:custGeom>
            <a:avLst/>
            <a:gdLst/>
            <a:ahLst/>
            <a:cxnLst/>
            <a:rect l="l" t="t" r="r" b="b"/>
            <a:pathLst>
              <a:path w="350493">
                <a:moveTo>
                  <a:pt x="0" y="0"/>
                </a:moveTo>
                <a:lnTo>
                  <a:pt x="350493" y="0"/>
                </a:lnTo>
              </a:path>
            </a:pathLst>
          </a:custGeom>
          <a:noFill/>
          <a:ln w="19050">
            <a:solidFill>
              <a:srgbClr val="0F3558"/>
            </a:solidFill>
            <a:prstDash val="solid"/>
            <a:headEnd type="none"/>
            <a:tailEnd type="arrow"/>
          </a:ln>
        </p:spPr>
      </p:sp>
      <p:sp>
        <p:nvSpPr>
          <p:cNvPr id="19" name="Shape 9"/>
          <p:cNvSpPr/>
          <p:nvPr/>
        </p:nvSpPr>
        <p:spPr>
          <a:xfrm>
            <a:off x="2804600" y="4003258"/>
            <a:ext cx="1103131" cy="0"/>
          </a:xfrm>
          <a:custGeom>
            <a:avLst/>
            <a:gdLst/>
            <a:ahLst/>
            <a:cxnLst/>
            <a:rect l="l" t="t" r="r" b="b"/>
            <a:pathLst>
              <a:path w="1103131">
                <a:moveTo>
                  <a:pt x="0" y="0"/>
                </a:moveTo>
                <a:lnTo>
                  <a:pt x="1103131" y="0"/>
                </a:lnTo>
              </a:path>
            </a:pathLst>
          </a:custGeom>
          <a:noFill/>
          <a:ln w="19050">
            <a:solidFill>
              <a:srgbClr val="0F3558"/>
            </a:solidFill>
            <a:prstDash val="solid"/>
            <a:headEnd type="none"/>
            <a:tailEnd type="arrow"/>
          </a:ln>
        </p:spPr>
      </p:sp>
      <p:sp>
        <p:nvSpPr>
          <p:cNvPr id="20" name="Text 10"/>
          <p:cNvSpPr/>
          <p:nvPr/>
        </p:nvSpPr>
        <p:spPr>
          <a:xfrm>
            <a:off x="1838595" y="1558724"/>
            <a:ext cx="794446" cy="594360"/>
          </a:xfrm>
          <a:prstGeom prst="rect">
            <a:avLst/>
          </a:prstGeom>
          <a:noFill/>
        </p:spPr>
        <p:txBody>
          <a:bodyPr wrap="square" lIns="95250" tIns="95250" rIns="95250" bIns="95250" rtlCol="0" anchor="t">
            <a:spAutoFit/>
          </a:bodyPr>
          <a:p>
            <a:pPr marL="0" indent="0" algn="ctr">
              <a:lnSpc>
                <a:spcPct val="113000"/>
              </a:lnSpc>
              <a:spcBef>
                <a:spcPts val="375"/>
              </a:spcBef>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21" name="Text 11"/>
          <p:cNvSpPr/>
          <p:nvPr/>
        </p:nvSpPr>
        <p:spPr>
          <a:xfrm>
            <a:off x="1605529" y="2616316"/>
            <a:ext cx="1312181" cy="594360"/>
          </a:xfrm>
          <a:prstGeom prst="rect">
            <a:avLst/>
          </a:prstGeom>
          <a:noFill/>
        </p:spPr>
        <p:txBody>
          <a:bodyPr wrap="square" lIns="95250" tIns="95250" rIns="95250" bIns="95250" rtlCol="0" anchor="t">
            <a:spAutoFit/>
          </a:bodyPr>
          <a:p>
            <a:pPr marL="0" indent="0" algn="ctr">
              <a:lnSpc>
                <a:spcPct val="113000"/>
              </a:lnSpc>
              <a:spcBef>
                <a:spcPts val="375"/>
              </a:spcBef>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22" name="Text 12"/>
          <p:cNvSpPr/>
          <p:nvPr/>
        </p:nvSpPr>
        <p:spPr>
          <a:xfrm>
            <a:off x="1426313" y="3754199"/>
            <a:ext cx="1670613" cy="594360"/>
          </a:xfrm>
          <a:prstGeom prst="rect">
            <a:avLst/>
          </a:prstGeom>
          <a:noFill/>
        </p:spPr>
        <p:txBody>
          <a:bodyPr wrap="square" lIns="95250" tIns="95250" rIns="95250" bIns="95250" rtlCol="0" anchor="t">
            <a:spAutoFit/>
          </a:bodyPr>
          <a:p>
            <a:pPr marL="0" indent="0" algn="ctr">
              <a:lnSpc>
                <a:spcPct val="113000"/>
              </a:lnSpc>
              <a:spcBef>
                <a:spcPts val="375"/>
              </a:spcBef>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custDataLst>
              <p:tags r:id="rId1"/>
            </p:custDataLst>
          </p:nvPr>
        </p:nvSpPr>
        <p:spPr>
          <a:xfrm>
            <a:off x="358616" y="1843061"/>
            <a:ext cx="5912168" cy="616268"/>
          </a:xfrm>
          <a:prstGeom prst="rect">
            <a:avLst/>
          </a:prstGeom>
          <a:noFill/>
        </p:spPr>
        <p:txBody>
          <a:bodyPr wrap="square" rtlCol="0" anchor="ctr" anchorCtr="0">
            <a:noAutofit/>
          </a:bodyPr>
          <a:p>
            <a:pPr algn="l">
              <a:lnSpc>
                <a:spcPct val="150000"/>
              </a:lnSpc>
              <a:spcBef>
                <a:spcPts val="0"/>
              </a:spcBef>
              <a:spcAft>
                <a:spcPts val="0"/>
              </a:spcAft>
              <a:buClrTx/>
              <a:buSzTx/>
              <a:buFontTx/>
            </a:pPr>
            <a:r>
              <a:rPr lang="zh-CN" altLang="en-US" sz="3000" b="1"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0</a:t>
            </a:r>
            <a:r>
              <a:rPr lang="en-US" altLang="zh-CN" sz="3000" b="1"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1</a:t>
            </a:r>
            <a:r>
              <a:rPr lang="zh-CN" altLang="en-US" sz="3000" b="1"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 </a:t>
            </a:r>
            <a:r>
              <a:rPr lang="zh-CN" altLang="en-US" sz="300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CI/CD概述</a:t>
            </a:r>
            <a:endParaRPr lang="en-US" altLang="zh-CN" sz="3000" b="1"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51936" y="140850"/>
            <a:ext cx="4320064" cy="368300"/>
          </a:xfrm>
          <a:prstGeom prst="rect">
            <a:avLst/>
          </a:prstGeom>
          <a:noFill/>
        </p:spPr>
        <p:txBody>
          <a:bodyPr wrap="square" rtlCol="0">
            <a:spAutoFit/>
          </a:bodyPr>
          <a:p>
            <a:pPr lvl="0" algn="l" defTabSz="914400">
              <a:buClrTx/>
              <a:buSzTx/>
              <a:buFontTx/>
              <a:tabLst>
                <a:tab pos="1611630" algn="l"/>
              </a:tabLst>
            </a:pPr>
            <a:r>
              <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CI/CD定义与重要性</a:t>
            </a:r>
            <a:endPar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8" name="Text 1"/>
          <p:cNvSpPr/>
          <p:nvPr/>
        </p:nvSpPr>
        <p:spPr>
          <a:xfrm>
            <a:off x="596714" y="1048817"/>
            <a:ext cx="3017520" cy="502920"/>
          </a:xfrm>
          <a:prstGeom prst="rect">
            <a:avLst/>
          </a:prstGeom>
          <a:noFill/>
        </p:spPr>
        <p:txBody>
          <a:bodyPr wrap="square" lIns="95250" tIns="95250" rIns="95250" bIns="95250" rtlCol="0" anchor="t">
            <a:spAutoFit/>
          </a:bodyPr>
          <a:p>
            <a:pPr marL="0" indent="0" algn="r">
              <a:lnSpc>
                <a:spcPct val="113000"/>
              </a:lnSpc>
              <a:spcBef>
                <a:spcPts val="375"/>
              </a:spcBef>
              <a:buNone/>
            </a:pPr>
            <a:r>
              <a:rPr 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sym typeface="+mn-ea"/>
              </a:rPr>
              <a:t>CI/CD定义</a:t>
            </a:r>
            <a:endParaRPr lang="en-US" sz="1500" dirty="0"/>
          </a:p>
        </p:txBody>
      </p:sp>
      <p:sp>
        <p:nvSpPr>
          <p:cNvPr id="9" name="Text 2"/>
          <p:cNvSpPr/>
          <p:nvPr/>
        </p:nvSpPr>
        <p:spPr>
          <a:xfrm>
            <a:off x="642434" y="1443838"/>
            <a:ext cx="2971800" cy="1113790"/>
          </a:xfrm>
          <a:prstGeom prst="rect">
            <a:avLst/>
          </a:prstGeom>
          <a:noFill/>
        </p:spPr>
        <p:txBody>
          <a:bodyPr wrap="square" lIns="95250" tIns="95250" rIns="95250" bIns="95250" rtlCol="0" anchor="t">
            <a:spAutoFit/>
          </a:bodyPr>
          <a:p>
            <a:pPr marL="0" indent="0" algn="r">
              <a:lnSpc>
                <a:spcPct val="10000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持续集成和持续交付（CI/CD）是将软件开发的自动化流程分解为多个阶段，包括代码集成、构建、测试和部署。这一过程通过自动化工具和系统实现，确保软件质量和效率的提升。</a:t>
            </a:r>
            <a:endParaRPr lang="en-US" sz="1500" dirty="0"/>
          </a:p>
        </p:txBody>
      </p:sp>
      <p:sp>
        <p:nvSpPr>
          <p:cNvPr id="10" name="Text 3"/>
          <p:cNvSpPr/>
          <p:nvPr/>
        </p:nvSpPr>
        <p:spPr>
          <a:xfrm>
            <a:off x="5535727" y="1048839"/>
            <a:ext cx="3017520" cy="502920"/>
          </a:xfrm>
          <a:prstGeom prst="rect">
            <a:avLst/>
          </a:prstGeom>
          <a:noFill/>
        </p:spPr>
        <p:txBody>
          <a:bodyPr wrap="square" lIns="95250" tIns="95250" rIns="95250" bIns="95250" rtlCol="0" anchor="t">
            <a:spAutoFit/>
          </a:bodyPr>
          <a:p>
            <a:pPr marL="0" indent="0">
              <a:lnSpc>
                <a:spcPct val="113000"/>
              </a:lnSpc>
              <a:spcBef>
                <a:spcPts val="375"/>
              </a:spcBef>
              <a:buNone/>
            </a:pPr>
            <a:r>
              <a:rPr 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sym typeface="+mn-ea"/>
              </a:rPr>
              <a:t>DevOps</a:t>
            </a:r>
            <a:r>
              <a:rPr lang="zh-CN" alt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sym typeface="+mn-ea"/>
              </a:rPr>
              <a:t>定义</a:t>
            </a:r>
            <a:endParaRPr lang="zh-CN" alt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sym typeface="+mn-ea"/>
            </a:endParaRPr>
          </a:p>
        </p:txBody>
      </p:sp>
      <p:sp>
        <p:nvSpPr>
          <p:cNvPr id="11" name="Text 4"/>
          <p:cNvSpPr/>
          <p:nvPr/>
        </p:nvSpPr>
        <p:spPr>
          <a:xfrm>
            <a:off x="5535727" y="1443838"/>
            <a:ext cx="2971800" cy="1113790"/>
          </a:xfrm>
          <a:prstGeom prst="rect">
            <a:avLst/>
          </a:prstGeom>
          <a:noFill/>
        </p:spPr>
        <p:txBody>
          <a:bodyPr wrap="square" lIns="95250" tIns="95250" rIns="95250" bIns="95250" rtlCol="0" anchor="t">
            <a:spAutoFit/>
          </a:bodyPr>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DevOps 是一种将开发与运维深度融合的实践，旨在通过文化协作、流程优化和自动化工具，加速软件交付、提升系统可靠性，并实现持续集成和持续交付的目标，从而更快速地响应业务需求与市场变化。</a:t>
            </a:r>
            <a:endPar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2" name="Text 5"/>
          <p:cNvSpPr/>
          <p:nvPr/>
        </p:nvSpPr>
        <p:spPr>
          <a:xfrm>
            <a:off x="596714" y="2832811"/>
            <a:ext cx="3017520" cy="502920"/>
          </a:xfrm>
          <a:prstGeom prst="rect">
            <a:avLst/>
          </a:prstGeom>
          <a:noFill/>
        </p:spPr>
        <p:txBody>
          <a:bodyPr wrap="square" lIns="95250" tIns="95250" rIns="95250" bIns="95250" rtlCol="0" anchor="t">
            <a:spAutoFit/>
          </a:bodyPr>
          <a:p>
            <a:pPr marL="0" indent="0" algn="r">
              <a:lnSpc>
                <a:spcPct val="113000"/>
              </a:lnSpc>
              <a:spcBef>
                <a:spcPts val="375"/>
              </a:spcBef>
              <a:buNone/>
            </a:pPr>
            <a:r>
              <a:rPr 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sym typeface="+mn-ea"/>
              </a:rPr>
              <a:t>CI/CD重要性</a:t>
            </a:r>
            <a:endParaRPr lang="en-US" sz="1500" dirty="0"/>
          </a:p>
        </p:txBody>
      </p:sp>
      <p:sp>
        <p:nvSpPr>
          <p:cNvPr id="13" name="Text 6"/>
          <p:cNvSpPr/>
          <p:nvPr/>
        </p:nvSpPr>
        <p:spPr>
          <a:xfrm>
            <a:off x="642434" y="3202229"/>
            <a:ext cx="2971800" cy="1113790"/>
          </a:xfrm>
          <a:prstGeom prst="rect">
            <a:avLst/>
          </a:prstGeom>
          <a:noFill/>
        </p:spPr>
        <p:txBody>
          <a:bodyPr wrap="square" lIns="95250" tIns="95250" rIns="95250" bIns="95250" rtlCol="0" anchor="t">
            <a:spAutoFit/>
          </a:bodyPr>
          <a:p>
            <a:pPr marL="0" indent="0" algn="r">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CI/CD的重要性在于其能够显著提高开发流程的效率，减少错误率，缩短发布周期，以满足市场对快速迭代和高质量产品的需求。此外，CI/CD有助于团队更好地协作和沟通，提升整体生产力。</a:t>
            </a:r>
            <a:endParaRPr lang="en-US" sz="1500" dirty="0"/>
          </a:p>
        </p:txBody>
      </p:sp>
      <p:sp>
        <p:nvSpPr>
          <p:cNvPr id="14" name="Text 7"/>
          <p:cNvSpPr/>
          <p:nvPr/>
        </p:nvSpPr>
        <p:spPr>
          <a:xfrm>
            <a:off x="5535727" y="2832811"/>
            <a:ext cx="3017520" cy="502920"/>
          </a:xfrm>
          <a:prstGeom prst="rect">
            <a:avLst/>
          </a:prstGeom>
          <a:noFill/>
        </p:spPr>
        <p:txBody>
          <a:bodyPr wrap="square" lIns="95250" tIns="95250" rIns="95250" bIns="95250" rtlCol="0" anchor="t">
            <a:spAutoFit/>
          </a:bodyPr>
          <a:p>
            <a:pPr marL="0" indent="0">
              <a:lnSpc>
                <a:spcPct val="113000"/>
              </a:lnSpc>
              <a:spcBef>
                <a:spcPts val="375"/>
              </a:spcBef>
              <a:buNone/>
            </a:pPr>
            <a:r>
              <a:rPr 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sym typeface="+mn-ea"/>
              </a:rPr>
              <a:t>核心组件</a:t>
            </a:r>
            <a:endParaRPr lang="en-US" sz="1500" dirty="0"/>
          </a:p>
        </p:txBody>
      </p:sp>
      <p:sp>
        <p:nvSpPr>
          <p:cNvPr id="15" name="Text 8"/>
          <p:cNvSpPr/>
          <p:nvPr/>
        </p:nvSpPr>
        <p:spPr>
          <a:xfrm>
            <a:off x="5535727" y="3202229"/>
            <a:ext cx="2971800" cy="1113790"/>
          </a:xfrm>
          <a:prstGeom prst="rect">
            <a:avLst/>
          </a:prstGeom>
          <a:noFill/>
        </p:spPr>
        <p:txBody>
          <a:bodyPr wrap="square" lIns="95250" tIns="95250" rIns="95250" bIns="95250" rtlCol="0" anchor="t">
            <a:spAutoFit/>
          </a:bodyPr>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CI/CD的核心组件包括自动化构建工具、自动化测试框架、版本控制系统以及部署系统。这些组件协同工作，确保代码的频繁集成、自动构建和持续交付，从而加速软件开发和部署流程。</a:t>
            </a:r>
            <a:endParaRPr lang="en-US" sz="1500" dirty="0"/>
          </a:p>
        </p:txBody>
      </p:sp>
      <p:pic>
        <p:nvPicPr>
          <p:cNvPr id="16" name="Image 4" descr="preencoded.png"/>
          <p:cNvPicPr>
            <a:picLocks noChangeAspect="1"/>
          </p:cNvPicPr>
          <p:nvPr/>
        </p:nvPicPr>
        <p:blipFill>
          <a:blip r:embed="rId1"/>
          <a:stretch>
            <a:fillRect/>
          </a:stretch>
        </p:blipFill>
        <p:spPr>
          <a:xfrm>
            <a:off x="3738797" y="1787482"/>
            <a:ext cx="934258" cy="934258"/>
          </a:xfrm>
          <a:prstGeom prst="rect">
            <a:avLst/>
          </a:prstGeom>
        </p:spPr>
      </p:pic>
      <p:pic>
        <p:nvPicPr>
          <p:cNvPr id="17" name="Image 5" descr="preencoded.png"/>
          <p:cNvPicPr>
            <a:picLocks noChangeAspect="1"/>
          </p:cNvPicPr>
          <p:nvPr/>
        </p:nvPicPr>
        <p:blipFill>
          <a:blip r:embed="rId2">
            <a:alphaModFix amt="30000"/>
          </a:blip>
          <a:stretch>
            <a:fillRect/>
          </a:stretch>
        </p:blipFill>
        <p:spPr>
          <a:xfrm>
            <a:off x="4258818" y="3234172"/>
            <a:ext cx="583090" cy="583090"/>
          </a:xfrm>
          <a:prstGeom prst="rect">
            <a:avLst/>
          </a:prstGeom>
        </p:spPr>
      </p:pic>
      <p:pic>
        <p:nvPicPr>
          <p:cNvPr id="18" name="Image 6" descr="preencoded.png"/>
          <p:cNvPicPr>
            <a:picLocks noChangeAspect="1"/>
          </p:cNvPicPr>
          <p:nvPr/>
        </p:nvPicPr>
        <p:blipFill>
          <a:blip r:embed="rId3"/>
          <a:stretch>
            <a:fillRect/>
          </a:stretch>
        </p:blipFill>
        <p:spPr>
          <a:xfrm>
            <a:off x="4357874" y="1778140"/>
            <a:ext cx="843996" cy="843996"/>
          </a:xfrm>
          <a:prstGeom prst="rect">
            <a:avLst/>
          </a:prstGeom>
        </p:spPr>
      </p:pic>
      <p:pic>
        <p:nvPicPr>
          <p:cNvPr id="19" name="Image 7" descr="preencoded.png"/>
          <p:cNvPicPr>
            <a:picLocks noChangeAspect="1"/>
          </p:cNvPicPr>
          <p:nvPr/>
        </p:nvPicPr>
        <p:blipFill>
          <a:blip r:embed="rId4"/>
          <a:stretch>
            <a:fillRect/>
          </a:stretch>
        </p:blipFill>
        <p:spPr>
          <a:xfrm>
            <a:off x="3845614" y="2355771"/>
            <a:ext cx="934258" cy="934258"/>
          </a:xfrm>
          <a:prstGeom prst="rect">
            <a:avLst/>
          </a:prstGeom>
        </p:spPr>
      </p:pic>
      <p:pic>
        <p:nvPicPr>
          <p:cNvPr id="20" name="Image 8" descr="preencoded.png"/>
          <p:cNvPicPr>
            <a:picLocks noChangeAspect="1"/>
          </p:cNvPicPr>
          <p:nvPr/>
        </p:nvPicPr>
        <p:blipFill>
          <a:blip r:embed="rId5"/>
          <a:stretch>
            <a:fillRect/>
          </a:stretch>
        </p:blipFill>
        <p:spPr>
          <a:xfrm>
            <a:off x="4445596" y="2293250"/>
            <a:ext cx="940918" cy="9601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custDataLst>
              <p:tags r:id="rId1"/>
            </p:custDataLst>
          </p:nvPr>
        </p:nvSpPr>
        <p:spPr>
          <a:xfrm>
            <a:off x="358616" y="1843061"/>
            <a:ext cx="5912168" cy="616268"/>
          </a:xfrm>
          <a:prstGeom prst="rect">
            <a:avLst/>
          </a:prstGeom>
          <a:noFill/>
        </p:spPr>
        <p:txBody>
          <a:bodyPr wrap="square" rtlCol="0" anchor="ctr" anchorCtr="0">
            <a:noAutofit/>
          </a:bodyPr>
          <a:p>
            <a:pPr algn="l">
              <a:lnSpc>
                <a:spcPct val="150000"/>
              </a:lnSpc>
              <a:spcBef>
                <a:spcPts val="0"/>
              </a:spcBef>
              <a:spcAft>
                <a:spcPts val="0"/>
              </a:spcAft>
              <a:buClrTx/>
              <a:buSzTx/>
              <a:buFontTx/>
            </a:pPr>
            <a:r>
              <a:rPr lang="zh-CN" altLang="en-US" sz="3000" b="1"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0</a:t>
            </a:r>
            <a:r>
              <a:rPr lang="en-US" altLang="zh-CN" sz="3000" b="1"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2</a:t>
            </a:r>
            <a:r>
              <a:rPr lang="zh-CN" altLang="en-US" sz="3000" b="1"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 </a:t>
            </a:r>
            <a:r>
              <a:rPr lang="en-US" altLang="zh-CN" sz="3000" b="1"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CI/CD</a:t>
            </a:r>
            <a:r>
              <a:rPr lang="zh-CN" altLang="en-US" sz="3000" b="1"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的挑战与目标</a:t>
            </a:r>
            <a:endParaRPr lang="zh-CN" altLang="en-US" sz="3000" b="1" cap="all" dirty="0">
              <a:solidFill>
                <a:schemeClr val="bg1"/>
              </a:solidFill>
              <a:effectLst>
                <a:outerShdw blurRad="38100" dist="38100" dir="2700000" algn="tl">
                  <a:srgbClr val="000000">
                    <a:alpha val="43137"/>
                  </a:srgbClr>
                </a:outerShdw>
              </a:effectLst>
              <a:uFillTx/>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51936" y="140850"/>
            <a:ext cx="4320064" cy="368300"/>
          </a:xfrm>
          <a:prstGeom prst="rect">
            <a:avLst/>
          </a:prstGeom>
          <a:noFill/>
        </p:spPr>
        <p:txBody>
          <a:bodyPr wrap="square" rtlCol="0">
            <a:spAutoFit/>
          </a:bodyPr>
          <a:p>
            <a:pPr lvl="0" algn="l" defTabSz="914400">
              <a:buClrTx/>
              <a:buSzTx/>
              <a:buFontTx/>
              <a:tabLst>
                <a:tab pos="1611630" algn="l"/>
              </a:tabLst>
            </a:pPr>
            <a:r>
              <a:rPr lang="en-US" altLang="zh-CN"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CI/CD</a:t>
            </a:r>
            <a:r>
              <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面临的挑战</a:t>
            </a:r>
            <a:endPar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pic>
        <p:nvPicPr>
          <p:cNvPr id="18" name="Image 4" descr="preencoded.png"/>
          <p:cNvPicPr>
            <a:picLocks noChangeAspect="1"/>
          </p:cNvPicPr>
          <p:nvPr/>
        </p:nvPicPr>
        <p:blipFill>
          <a:blip r:embed="rId1"/>
          <a:stretch>
            <a:fillRect/>
          </a:stretch>
        </p:blipFill>
        <p:spPr>
          <a:xfrm>
            <a:off x="3708121" y="1629673"/>
            <a:ext cx="837373" cy="1083660"/>
          </a:xfrm>
          <a:prstGeom prst="rect">
            <a:avLst/>
          </a:prstGeom>
        </p:spPr>
      </p:pic>
      <p:pic>
        <p:nvPicPr>
          <p:cNvPr id="19" name="Image 5" descr="preencoded.png"/>
          <p:cNvPicPr>
            <a:picLocks noChangeAspect="1"/>
          </p:cNvPicPr>
          <p:nvPr/>
        </p:nvPicPr>
        <p:blipFill>
          <a:blip r:embed="rId2"/>
          <a:stretch>
            <a:fillRect/>
          </a:stretch>
        </p:blipFill>
        <p:spPr>
          <a:xfrm flipH="1">
            <a:off x="4598506" y="1629673"/>
            <a:ext cx="837373" cy="1083660"/>
          </a:xfrm>
          <a:prstGeom prst="rect">
            <a:avLst/>
          </a:prstGeom>
        </p:spPr>
      </p:pic>
      <p:pic>
        <p:nvPicPr>
          <p:cNvPr id="20" name="Image 6" descr="preencoded.png"/>
          <p:cNvPicPr>
            <a:picLocks noChangeAspect="1"/>
          </p:cNvPicPr>
          <p:nvPr/>
        </p:nvPicPr>
        <p:blipFill>
          <a:blip r:embed="rId2"/>
          <a:stretch>
            <a:fillRect/>
          </a:stretch>
        </p:blipFill>
        <p:spPr>
          <a:xfrm flipV="1">
            <a:off x="3708121" y="2356625"/>
            <a:ext cx="837373" cy="1083660"/>
          </a:xfrm>
          <a:prstGeom prst="rect">
            <a:avLst/>
          </a:prstGeom>
        </p:spPr>
      </p:pic>
      <p:pic>
        <p:nvPicPr>
          <p:cNvPr id="21" name="Image 7" descr="preencoded.png"/>
          <p:cNvPicPr>
            <a:picLocks noChangeAspect="1"/>
          </p:cNvPicPr>
          <p:nvPr/>
        </p:nvPicPr>
        <p:blipFill>
          <a:blip r:embed="rId1"/>
          <a:stretch>
            <a:fillRect/>
          </a:stretch>
        </p:blipFill>
        <p:spPr>
          <a:xfrm flipH="1" flipV="1">
            <a:off x="4598506" y="2356625"/>
            <a:ext cx="837373" cy="1083660"/>
          </a:xfrm>
          <a:prstGeom prst="rect">
            <a:avLst/>
          </a:prstGeom>
        </p:spPr>
      </p:pic>
      <p:sp>
        <p:nvSpPr>
          <p:cNvPr id="22" name="Text 1"/>
          <p:cNvSpPr/>
          <p:nvPr/>
        </p:nvSpPr>
        <p:spPr>
          <a:xfrm>
            <a:off x="596714" y="1048817"/>
            <a:ext cx="3017520" cy="502920"/>
          </a:xfrm>
          <a:prstGeom prst="rect">
            <a:avLst/>
          </a:prstGeom>
          <a:noFill/>
        </p:spPr>
        <p:txBody>
          <a:bodyPr wrap="square" lIns="95250" tIns="95250" rIns="95250" bIns="95250" rtlCol="0" anchor="t">
            <a:spAutoFit/>
          </a:bodyPr>
          <a:p>
            <a:pPr marL="0" indent="0" algn="r">
              <a:lnSpc>
                <a:spcPct val="113000"/>
              </a:lnSpc>
              <a:spcBef>
                <a:spcPts val="375"/>
              </a:spcBef>
              <a:buNone/>
            </a:pPr>
            <a:r>
              <a:rPr 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rPr>
              <a:t>自动化和环境一致性</a:t>
            </a:r>
            <a:endParaRPr 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23" name="Text 2"/>
          <p:cNvSpPr/>
          <p:nvPr/>
        </p:nvSpPr>
        <p:spPr>
          <a:xfrm>
            <a:off x="642434" y="1425550"/>
            <a:ext cx="2971800" cy="744220"/>
          </a:xfrm>
          <a:prstGeom prst="rect">
            <a:avLst/>
          </a:prstGeom>
          <a:noFill/>
        </p:spPr>
        <p:txBody>
          <a:bodyPr wrap="square" lIns="95250" tIns="95250" rIns="95250" bIns="95250" rtlCol="0" anchor="t">
            <a:spAutoFit/>
          </a:bodyPr>
          <a:p>
            <a:pPr marL="0" indent="0" algn="r">
              <a:lnSpc>
                <a:spcPct val="10000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不足的自动化和不一致的环境会影响 CI/CD 效率和稳定性，导致频繁的手动干预和环境漂移问题。</a:t>
            </a:r>
            <a:endPar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24" name="Text 3"/>
          <p:cNvSpPr/>
          <p:nvPr/>
        </p:nvSpPr>
        <p:spPr>
          <a:xfrm>
            <a:off x="5535727" y="1048839"/>
            <a:ext cx="3017520" cy="502920"/>
          </a:xfrm>
          <a:prstGeom prst="rect">
            <a:avLst/>
          </a:prstGeom>
          <a:noFill/>
        </p:spPr>
        <p:txBody>
          <a:bodyPr wrap="square" lIns="95250" tIns="95250" rIns="95250" bIns="95250" rtlCol="0" anchor="t">
            <a:spAutoFit/>
          </a:bodyPr>
          <a:p>
            <a:pPr marL="0" indent="0">
              <a:lnSpc>
                <a:spcPct val="113000"/>
              </a:lnSpc>
              <a:spcBef>
                <a:spcPts val="375"/>
              </a:spcBef>
              <a:buNone/>
            </a:pPr>
            <a:r>
              <a:rPr lang="en-US" sz="1800" b="1" dirty="0">
                <a:solidFill>
                  <a:srgbClr val="0090FF"/>
                </a:solidFill>
                <a:latin typeface="微软雅黑" panose="020B0503020204020204" pitchFamily="34" charset="-122"/>
                <a:ea typeface="微软雅黑" panose="020B0503020204020204" pitchFamily="34" charset="-122"/>
                <a:cs typeface="微软雅黑" panose="020B0503020204020204" pitchFamily="34" charset="-120"/>
              </a:rPr>
              <a:t>测试覆盖与质量保障</a:t>
            </a:r>
            <a:endParaRPr lang="en-US" sz="1800" b="1" dirty="0">
              <a:solidFill>
                <a:srgbClr val="0090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25" name="Text 4"/>
          <p:cNvSpPr/>
          <p:nvPr/>
        </p:nvSpPr>
        <p:spPr>
          <a:xfrm>
            <a:off x="5535727" y="1425550"/>
            <a:ext cx="2971800" cy="744220"/>
          </a:xfrm>
          <a:prstGeom prst="rect">
            <a:avLst/>
          </a:prstGeom>
          <a:noFill/>
        </p:spPr>
        <p:txBody>
          <a:bodyPr wrap="square" lIns="95250" tIns="95250" rIns="95250" bIns="95250" rtlCol="0" anchor="t">
            <a:spAutoFit/>
          </a:bodyPr>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确保高覆盖率和高质量的自动化测试是关键，尤其在复杂应用中，测试不足会影响软件质量和可靠性。</a:t>
            </a:r>
            <a:endParaRPr lang="en-US" sz="1500" dirty="0"/>
          </a:p>
        </p:txBody>
      </p:sp>
      <p:sp>
        <p:nvSpPr>
          <p:cNvPr id="26" name="Text 5"/>
          <p:cNvSpPr/>
          <p:nvPr/>
        </p:nvSpPr>
        <p:spPr>
          <a:xfrm>
            <a:off x="596714" y="2832811"/>
            <a:ext cx="3017520" cy="502920"/>
          </a:xfrm>
          <a:prstGeom prst="rect">
            <a:avLst/>
          </a:prstGeom>
          <a:noFill/>
        </p:spPr>
        <p:txBody>
          <a:bodyPr wrap="square" lIns="95250" tIns="95250" rIns="95250" bIns="95250" rtlCol="0" anchor="t">
            <a:spAutoFit/>
          </a:bodyPr>
          <a:p>
            <a:pPr marL="0" indent="0" algn="r">
              <a:lnSpc>
                <a:spcPct val="113000"/>
              </a:lnSpc>
              <a:spcBef>
                <a:spcPts val="375"/>
              </a:spcBef>
              <a:buNone/>
            </a:pPr>
            <a:r>
              <a:rPr lang="en-US" sz="1800" b="1" dirty="0">
                <a:solidFill>
                  <a:srgbClr val="0090FF"/>
                </a:solidFill>
                <a:latin typeface="微软雅黑" panose="020B0503020204020204" pitchFamily="34" charset="-122"/>
                <a:ea typeface="微软雅黑" panose="020B0503020204020204" pitchFamily="34" charset="-122"/>
                <a:cs typeface="微软雅黑" panose="020B0503020204020204" pitchFamily="34" charset="-120"/>
              </a:rPr>
              <a:t>跨团队协作与依赖管理</a:t>
            </a:r>
            <a:endParaRPr lang="en-US" sz="1800" b="1" dirty="0">
              <a:solidFill>
                <a:srgbClr val="0090FF"/>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27" name="Text 6"/>
          <p:cNvSpPr/>
          <p:nvPr/>
        </p:nvSpPr>
        <p:spPr>
          <a:xfrm>
            <a:off x="642434" y="3202229"/>
            <a:ext cx="2971800" cy="744220"/>
          </a:xfrm>
          <a:prstGeom prst="rect">
            <a:avLst/>
          </a:prstGeom>
          <a:noFill/>
        </p:spPr>
        <p:txBody>
          <a:bodyPr wrap="square" lIns="95250" tIns="95250" rIns="95250" bIns="95250" rtlCol="0" anchor="t">
            <a:spAutoFit/>
          </a:bodyPr>
          <a:p>
            <a:pPr marL="0" indent="0" algn="r">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CI/CD 涉及开发、测试和运维等多个团队，协作不畅和复杂依赖关系管理困难会拖慢交付进度。</a:t>
            </a:r>
            <a:endPar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28" name="Text 7"/>
          <p:cNvSpPr/>
          <p:nvPr/>
        </p:nvSpPr>
        <p:spPr>
          <a:xfrm>
            <a:off x="5535727" y="2832811"/>
            <a:ext cx="3017520" cy="502920"/>
          </a:xfrm>
          <a:prstGeom prst="rect">
            <a:avLst/>
          </a:prstGeom>
          <a:noFill/>
        </p:spPr>
        <p:txBody>
          <a:bodyPr wrap="square" lIns="95250" tIns="95250" rIns="95250" bIns="95250" rtlCol="0" anchor="t">
            <a:spAutoFit/>
          </a:bodyPr>
          <a:p>
            <a:pPr marL="0" indent="0">
              <a:lnSpc>
                <a:spcPct val="113000"/>
              </a:lnSpc>
              <a:spcBef>
                <a:spcPts val="375"/>
              </a:spcBef>
              <a:buNone/>
            </a:pPr>
            <a:r>
              <a:rPr 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rPr>
              <a:t>安全性与合规性管理</a:t>
            </a:r>
            <a:endParaRPr 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29" name="Text 8"/>
          <p:cNvSpPr/>
          <p:nvPr/>
        </p:nvSpPr>
        <p:spPr>
          <a:xfrm>
            <a:off x="5535727" y="3202229"/>
            <a:ext cx="2971800" cy="744220"/>
          </a:xfrm>
          <a:prstGeom prst="rect">
            <a:avLst/>
          </a:prstGeom>
          <a:noFill/>
        </p:spPr>
        <p:txBody>
          <a:bodyPr wrap="square" lIns="95250" tIns="95250" rIns="95250" bIns="95250" rtlCol="0" anchor="t">
            <a:spAutoFit/>
          </a:bodyPr>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在频繁的发布过程中，确保代码和数据的安全性、合规性及建立有效的监控和回滚机制是重要且具有挑战性的任务。</a:t>
            </a:r>
            <a:endPar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51936" y="140850"/>
            <a:ext cx="4320064" cy="368300"/>
          </a:xfrm>
          <a:prstGeom prst="rect">
            <a:avLst/>
          </a:prstGeom>
          <a:noFill/>
        </p:spPr>
        <p:txBody>
          <a:bodyPr wrap="square" rtlCol="0">
            <a:spAutoFit/>
          </a:bodyPr>
          <a:p>
            <a:pPr lvl="0" algn="l" defTabSz="914400">
              <a:buClrTx/>
              <a:buSzTx/>
              <a:buFontTx/>
              <a:tabLst>
                <a:tab pos="1611630" algn="l"/>
              </a:tabLst>
            </a:pPr>
            <a:r>
              <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全流程自动化目标</a:t>
            </a:r>
            <a:endPar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Shape 1"/>
          <p:cNvSpPr/>
          <p:nvPr>
            <p:custDataLst>
              <p:tags r:id="rId1"/>
            </p:custDataLst>
          </p:nvPr>
        </p:nvSpPr>
        <p:spPr>
          <a:xfrm>
            <a:off x="4752052" y="3595593"/>
            <a:ext cx="3224944" cy="0"/>
          </a:xfrm>
          <a:custGeom>
            <a:avLst/>
            <a:gdLst/>
            <a:ahLst/>
            <a:cxnLst/>
            <a:rect l="l" t="t" r="r" b="b"/>
            <a:pathLst>
              <a:path w="3224944">
                <a:moveTo>
                  <a:pt x="0" y="0"/>
                </a:moveTo>
                <a:lnTo>
                  <a:pt x="3224944" y="0"/>
                </a:lnTo>
              </a:path>
            </a:pathLst>
          </a:custGeom>
          <a:noFill/>
          <a:ln w="19050">
            <a:solidFill>
              <a:srgbClr val="0090FF"/>
            </a:solidFill>
            <a:prstDash val="solid"/>
            <a:headEnd type="none"/>
            <a:tailEnd type="none"/>
          </a:ln>
        </p:spPr>
      </p:sp>
      <p:sp>
        <p:nvSpPr>
          <p:cNvPr id="3" name="Shape 2"/>
          <p:cNvSpPr/>
          <p:nvPr>
            <p:custDataLst>
              <p:tags r:id="rId2"/>
            </p:custDataLst>
          </p:nvPr>
        </p:nvSpPr>
        <p:spPr>
          <a:xfrm>
            <a:off x="4128876" y="2838054"/>
            <a:ext cx="526856" cy="826427"/>
          </a:xfrm>
          <a:custGeom>
            <a:avLst/>
            <a:gdLst/>
            <a:ahLst/>
            <a:cxnLst/>
            <a:rect l="l" t="t" r="r" b="b"/>
            <a:pathLst>
              <a:path w="526856" h="826427">
                <a:moveTo>
                  <a:pt x="0" y="0"/>
                </a:moveTo>
                <a:lnTo>
                  <a:pt x="526856" y="826427"/>
                </a:lnTo>
              </a:path>
            </a:pathLst>
          </a:custGeom>
          <a:noFill/>
          <a:ln w="19050">
            <a:solidFill>
              <a:srgbClr val="0090FF"/>
            </a:solidFill>
            <a:prstDash val="solid"/>
            <a:headEnd type="none"/>
            <a:tailEnd type="none"/>
          </a:ln>
        </p:spPr>
      </p:sp>
      <p:pic>
        <p:nvPicPr>
          <p:cNvPr id="4" name="Image 4" descr="preencoded.png"/>
          <p:cNvPicPr>
            <a:picLocks noChangeAspect="1"/>
          </p:cNvPicPr>
          <p:nvPr>
            <p:custDataLst>
              <p:tags r:id="rId3"/>
            </p:custDataLst>
          </p:nvPr>
        </p:nvPicPr>
        <p:blipFill>
          <a:blip r:embed="rId4"/>
          <a:stretch>
            <a:fillRect/>
          </a:stretch>
        </p:blipFill>
        <p:spPr>
          <a:xfrm>
            <a:off x="591974" y="1124235"/>
            <a:ext cx="556517" cy="556517"/>
          </a:xfrm>
          <a:prstGeom prst="rect">
            <a:avLst/>
          </a:prstGeom>
        </p:spPr>
      </p:pic>
      <p:sp>
        <p:nvSpPr>
          <p:cNvPr id="6" name="Shape 3"/>
          <p:cNvSpPr/>
          <p:nvPr>
            <p:custDataLst>
              <p:tags r:id="rId5"/>
            </p:custDataLst>
          </p:nvPr>
        </p:nvSpPr>
        <p:spPr>
          <a:xfrm>
            <a:off x="1148491" y="1402494"/>
            <a:ext cx="2868202" cy="0"/>
          </a:xfrm>
          <a:custGeom>
            <a:avLst/>
            <a:gdLst/>
            <a:ahLst/>
            <a:cxnLst/>
            <a:rect l="l" t="t" r="r" b="b"/>
            <a:pathLst>
              <a:path w="2868202">
                <a:moveTo>
                  <a:pt x="0" y="0"/>
                </a:moveTo>
                <a:lnTo>
                  <a:pt x="2868202" y="0"/>
                </a:lnTo>
              </a:path>
            </a:pathLst>
          </a:custGeom>
          <a:noFill/>
          <a:ln w="19050">
            <a:solidFill>
              <a:srgbClr val="0F3558"/>
            </a:solidFill>
            <a:prstDash val="solid"/>
            <a:headEnd type="none"/>
            <a:tailEnd type="none"/>
          </a:ln>
        </p:spPr>
      </p:sp>
      <p:pic>
        <p:nvPicPr>
          <p:cNvPr id="7" name="Image 5" descr="preencoded.png"/>
          <p:cNvPicPr>
            <a:picLocks noChangeAspect="1"/>
          </p:cNvPicPr>
          <p:nvPr>
            <p:custDataLst>
              <p:tags r:id="rId6"/>
            </p:custDataLst>
          </p:nvPr>
        </p:nvPicPr>
        <p:blipFill>
          <a:blip r:embed="rId7"/>
          <a:stretch>
            <a:fillRect/>
          </a:stretch>
        </p:blipFill>
        <p:spPr>
          <a:xfrm>
            <a:off x="4014459" y="1306174"/>
            <a:ext cx="192640" cy="192640"/>
          </a:xfrm>
          <a:prstGeom prst="rect">
            <a:avLst/>
          </a:prstGeom>
        </p:spPr>
      </p:pic>
      <p:sp>
        <p:nvSpPr>
          <p:cNvPr id="15" name="Shape 4"/>
          <p:cNvSpPr/>
          <p:nvPr>
            <p:custDataLst>
              <p:tags r:id="rId8"/>
            </p:custDataLst>
          </p:nvPr>
        </p:nvSpPr>
        <p:spPr>
          <a:xfrm>
            <a:off x="4121932" y="1419617"/>
            <a:ext cx="527978" cy="706348"/>
          </a:xfrm>
          <a:custGeom>
            <a:avLst/>
            <a:gdLst/>
            <a:ahLst/>
            <a:cxnLst/>
            <a:rect l="l" t="t" r="r" b="b"/>
            <a:pathLst>
              <a:path w="527978" h="706348">
                <a:moveTo>
                  <a:pt x="0" y="0"/>
                </a:moveTo>
                <a:lnTo>
                  <a:pt x="527978" y="706348"/>
                </a:lnTo>
              </a:path>
            </a:pathLst>
          </a:custGeom>
          <a:noFill/>
          <a:ln w="19050">
            <a:solidFill>
              <a:srgbClr val="0F3558"/>
            </a:solidFill>
            <a:prstDash val="solid"/>
            <a:headEnd type="none"/>
            <a:tailEnd type="none"/>
          </a:ln>
        </p:spPr>
      </p:sp>
      <p:pic>
        <p:nvPicPr>
          <p:cNvPr id="16" name="Image 6" descr="preencoded.png"/>
          <p:cNvPicPr>
            <a:picLocks noChangeAspect="1"/>
          </p:cNvPicPr>
          <p:nvPr>
            <p:custDataLst>
              <p:tags r:id="rId9"/>
            </p:custDataLst>
          </p:nvPr>
        </p:nvPicPr>
        <p:blipFill>
          <a:blip r:embed="rId7"/>
          <a:stretch>
            <a:fillRect/>
          </a:stretch>
        </p:blipFill>
        <p:spPr>
          <a:xfrm>
            <a:off x="4559411" y="2018344"/>
            <a:ext cx="192640" cy="192640"/>
          </a:xfrm>
          <a:prstGeom prst="rect">
            <a:avLst/>
          </a:prstGeom>
        </p:spPr>
      </p:pic>
      <p:sp>
        <p:nvSpPr>
          <p:cNvPr id="17" name="Shape 5"/>
          <p:cNvSpPr/>
          <p:nvPr>
            <p:custDataLst>
              <p:tags r:id="rId10"/>
            </p:custDataLst>
          </p:nvPr>
        </p:nvSpPr>
        <p:spPr>
          <a:xfrm>
            <a:off x="4107662" y="2097426"/>
            <a:ext cx="549382" cy="777697"/>
          </a:xfrm>
          <a:custGeom>
            <a:avLst/>
            <a:gdLst/>
            <a:ahLst/>
            <a:cxnLst/>
            <a:rect l="l" t="t" r="r" b="b"/>
            <a:pathLst>
              <a:path w="549382" h="777697">
                <a:moveTo>
                  <a:pt x="549382" y="0"/>
                </a:moveTo>
                <a:lnTo>
                  <a:pt x="0" y="777697"/>
                </a:lnTo>
              </a:path>
            </a:pathLst>
          </a:custGeom>
          <a:noFill/>
          <a:ln w="19050">
            <a:solidFill>
              <a:srgbClr val="0F3558"/>
            </a:solidFill>
            <a:prstDash val="solid"/>
            <a:headEnd type="none"/>
            <a:tailEnd type="none"/>
          </a:ln>
        </p:spPr>
      </p:sp>
      <p:pic>
        <p:nvPicPr>
          <p:cNvPr id="18" name="Image 7" descr="preencoded.png"/>
          <p:cNvPicPr>
            <a:picLocks noChangeAspect="1"/>
          </p:cNvPicPr>
          <p:nvPr>
            <p:custDataLst>
              <p:tags r:id="rId11"/>
            </p:custDataLst>
          </p:nvPr>
        </p:nvPicPr>
        <p:blipFill>
          <a:blip r:embed="rId12"/>
          <a:stretch>
            <a:fillRect/>
          </a:stretch>
        </p:blipFill>
        <p:spPr>
          <a:xfrm>
            <a:off x="4014459" y="2757250"/>
            <a:ext cx="192640" cy="192640"/>
          </a:xfrm>
          <a:prstGeom prst="rect">
            <a:avLst/>
          </a:prstGeom>
        </p:spPr>
      </p:pic>
      <p:sp>
        <p:nvSpPr>
          <p:cNvPr id="19" name="Shape 6"/>
          <p:cNvSpPr/>
          <p:nvPr>
            <p:custDataLst>
              <p:tags r:id="rId13"/>
            </p:custDataLst>
          </p:nvPr>
        </p:nvSpPr>
        <p:spPr>
          <a:xfrm>
            <a:off x="4752052" y="2114664"/>
            <a:ext cx="3224944" cy="0"/>
          </a:xfrm>
          <a:custGeom>
            <a:avLst/>
            <a:gdLst/>
            <a:ahLst/>
            <a:cxnLst/>
            <a:rect l="l" t="t" r="r" b="b"/>
            <a:pathLst>
              <a:path w="3224944">
                <a:moveTo>
                  <a:pt x="0" y="0"/>
                </a:moveTo>
                <a:lnTo>
                  <a:pt x="3224944" y="0"/>
                </a:lnTo>
              </a:path>
            </a:pathLst>
          </a:custGeom>
          <a:noFill/>
          <a:ln w="19050">
            <a:solidFill>
              <a:srgbClr val="0F3558"/>
            </a:solidFill>
            <a:prstDash val="solid"/>
            <a:headEnd type="none"/>
            <a:tailEnd type="none"/>
          </a:ln>
        </p:spPr>
      </p:sp>
      <p:pic>
        <p:nvPicPr>
          <p:cNvPr id="20" name="Image 8" descr="preencoded.png"/>
          <p:cNvPicPr>
            <a:picLocks noChangeAspect="1"/>
          </p:cNvPicPr>
          <p:nvPr>
            <p:custDataLst>
              <p:tags r:id="rId14"/>
            </p:custDataLst>
          </p:nvPr>
        </p:nvPicPr>
        <p:blipFill>
          <a:blip r:embed="rId4"/>
          <a:stretch>
            <a:fillRect/>
          </a:stretch>
        </p:blipFill>
        <p:spPr>
          <a:xfrm>
            <a:off x="7853920" y="1860550"/>
            <a:ext cx="556517" cy="556517"/>
          </a:xfrm>
          <a:prstGeom prst="rect">
            <a:avLst/>
          </a:prstGeom>
        </p:spPr>
      </p:pic>
      <p:sp>
        <p:nvSpPr>
          <p:cNvPr id="21" name="Shape 7"/>
          <p:cNvSpPr/>
          <p:nvPr>
            <p:custDataLst>
              <p:tags r:id="rId15"/>
            </p:custDataLst>
          </p:nvPr>
        </p:nvSpPr>
        <p:spPr>
          <a:xfrm>
            <a:off x="1148491" y="2853570"/>
            <a:ext cx="2868202" cy="0"/>
          </a:xfrm>
          <a:custGeom>
            <a:avLst/>
            <a:gdLst/>
            <a:ahLst/>
            <a:cxnLst/>
            <a:rect l="l" t="t" r="r" b="b"/>
            <a:pathLst>
              <a:path w="2868202">
                <a:moveTo>
                  <a:pt x="0" y="0"/>
                </a:moveTo>
                <a:lnTo>
                  <a:pt x="2868202" y="0"/>
                </a:lnTo>
              </a:path>
            </a:pathLst>
          </a:custGeom>
          <a:noFill/>
          <a:ln w="19050">
            <a:solidFill>
              <a:srgbClr val="0090FF"/>
            </a:solidFill>
            <a:prstDash val="solid"/>
            <a:headEnd type="none"/>
            <a:tailEnd type="none"/>
          </a:ln>
        </p:spPr>
      </p:sp>
      <p:pic>
        <p:nvPicPr>
          <p:cNvPr id="22" name="Image 9" descr="preencoded.png"/>
          <p:cNvPicPr>
            <a:picLocks noChangeAspect="1"/>
          </p:cNvPicPr>
          <p:nvPr>
            <p:custDataLst>
              <p:tags r:id="rId16"/>
            </p:custDataLst>
          </p:nvPr>
        </p:nvPicPr>
        <p:blipFill>
          <a:blip r:embed="rId17"/>
          <a:stretch>
            <a:fillRect/>
          </a:stretch>
        </p:blipFill>
        <p:spPr>
          <a:xfrm>
            <a:off x="591974" y="2575312"/>
            <a:ext cx="556517" cy="556517"/>
          </a:xfrm>
          <a:prstGeom prst="rect">
            <a:avLst/>
          </a:prstGeom>
        </p:spPr>
      </p:pic>
      <p:pic>
        <p:nvPicPr>
          <p:cNvPr id="23" name="Image 10" descr="preencoded.png"/>
          <p:cNvPicPr>
            <a:picLocks noChangeAspect="1"/>
          </p:cNvPicPr>
          <p:nvPr>
            <p:custDataLst>
              <p:tags r:id="rId18"/>
            </p:custDataLst>
          </p:nvPr>
        </p:nvPicPr>
        <p:blipFill>
          <a:blip r:embed="rId17"/>
          <a:stretch>
            <a:fillRect/>
          </a:stretch>
        </p:blipFill>
        <p:spPr>
          <a:xfrm>
            <a:off x="7863064" y="3317334"/>
            <a:ext cx="556517" cy="556517"/>
          </a:xfrm>
          <a:prstGeom prst="rect">
            <a:avLst/>
          </a:prstGeom>
        </p:spPr>
      </p:pic>
      <p:pic>
        <p:nvPicPr>
          <p:cNvPr id="24" name="Image 11" descr="preencoded.png"/>
          <p:cNvPicPr>
            <a:picLocks noChangeAspect="1"/>
          </p:cNvPicPr>
          <p:nvPr>
            <p:custDataLst>
              <p:tags r:id="rId19"/>
            </p:custDataLst>
          </p:nvPr>
        </p:nvPicPr>
        <p:blipFill>
          <a:blip r:embed="rId12"/>
          <a:stretch>
            <a:fillRect/>
          </a:stretch>
        </p:blipFill>
        <p:spPr>
          <a:xfrm>
            <a:off x="4559411" y="3499272"/>
            <a:ext cx="192640" cy="192640"/>
          </a:xfrm>
          <a:prstGeom prst="rect">
            <a:avLst/>
          </a:prstGeom>
        </p:spPr>
      </p:pic>
      <p:sp>
        <p:nvSpPr>
          <p:cNvPr id="25" name="Text 8"/>
          <p:cNvSpPr/>
          <p:nvPr>
            <p:custDataLst>
              <p:tags r:id="rId20"/>
            </p:custDataLst>
          </p:nvPr>
        </p:nvSpPr>
        <p:spPr>
          <a:xfrm>
            <a:off x="7853920" y="1835772"/>
            <a:ext cx="556517" cy="594360"/>
          </a:xfrm>
          <a:prstGeom prst="rect">
            <a:avLst/>
          </a:prstGeom>
          <a:noFill/>
        </p:spPr>
        <p:txBody>
          <a:bodyPr wrap="square" lIns="95250" tIns="95250" rIns="95250" bIns="95250" rtlCol="0" anchor="t">
            <a:spAutoFit/>
          </a:bodyPr>
          <a:p>
            <a:pPr marL="0" indent="0" algn="ctr">
              <a:lnSpc>
                <a:spcPct val="113000"/>
              </a:lnSpc>
              <a:spcBef>
                <a:spcPts val="375"/>
              </a:spcBef>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26" name="Text 9"/>
          <p:cNvSpPr/>
          <p:nvPr>
            <p:custDataLst>
              <p:tags r:id="rId21"/>
            </p:custDataLst>
          </p:nvPr>
        </p:nvSpPr>
        <p:spPr>
          <a:xfrm>
            <a:off x="7853920" y="3279491"/>
            <a:ext cx="556517" cy="594360"/>
          </a:xfrm>
          <a:prstGeom prst="rect">
            <a:avLst/>
          </a:prstGeom>
          <a:noFill/>
        </p:spPr>
        <p:txBody>
          <a:bodyPr wrap="square" lIns="95250" tIns="95250" rIns="95250" bIns="95250" rtlCol="0" anchor="t">
            <a:spAutoFit/>
          </a:bodyPr>
          <a:p>
            <a:pPr marL="0" indent="0" algn="ctr">
              <a:lnSpc>
                <a:spcPct val="113000"/>
              </a:lnSpc>
              <a:spcBef>
                <a:spcPts val="375"/>
              </a:spcBef>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500" dirty="0"/>
          </a:p>
        </p:txBody>
      </p:sp>
      <p:sp>
        <p:nvSpPr>
          <p:cNvPr id="27" name="Text 10"/>
          <p:cNvSpPr/>
          <p:nvPr>
            <p:custDataLst>
              <p:tags r:id="rId22"/>
            </p:custDataLst>
          </p:nvPr>
        </p:nvSpPr>
        <p:spPr>
          <a:xfrm>
            <a:off x="591974" y="2547246"/>
            <a:ext cx="556517" cy="594360"/>
          </a:xfrm>
          <a:prstGeom prst="rect">
            <a:avLst/>
          </a:prstGeom>
          <a:noFill/>
        </p:spPr>
        <p:txBody>
          <a:bodyPr wrap="square" lIns="95250" tIns="95250" rIns="95250" bIns="95250" rtlCol="0" anchor="t">
            <a:spAutoFit/>
          </a:bodyPr>
          <a:p>
            <a:pPr marL="0" indent="0" algn="ctr">
              <a:lnSpc>
                <a:spcPct val="113000"/>
              </a:lnSpc>
              <a:spcBef>
                <a:spcPts val="375"/>
              </a:spcBef>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28" name="Text 11"/>
          <p:cNvSpPr/>
          <p:nvPr>
            <p:custDataLst>
              <p:tags r:id="rId23"/>
            </p:custDataLst>
          </p:nvPr>
        </p:nvSpPr>
        <p:spPr>
          <a:xfrm>
            <a:off x="1166779" y="868203"/>
            <a:ext cx="2847680" cy="512064"/>
          </a:xfrm>
          <a:prstGeom prst="rect">
            <a:avLst/>
          </a:prstGeom>
          <a:noFill/>
        </p:spPr>
        <p:txBody>
          <a:bodyPr wrap="square" lIns="95250" tIns="95250" rIns="95250" bIns="95250" rtlCol="0" anchor="t">
            <a:spAutoFit/>
          </a:bodyPr>
          <a:p>
            <a:pPr marL="0" indent="0">
              <a:lnSpc>
                <a:spcPct val="113000"/>
              </a:lnSpc>
              <a:spcBef>
                <a:spcPts val="375"/>
              </a:spcBef>
              <a:buNone/>
            </a:pPr>
            <a:r>
              <a:rPr 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rPr>
              <a:t>简化日常运营</a:t>
            </a:r>
            <a:endParaRPr lang="en-US" sz="1500" dirty="0"/>
          </a:p>
        </p:txBody>
      </p:sp>
      <p:sp>
        <p:nvSpPr>
          <p:cNvPr id="29" name="Text 12"/>
          <p:cNvSpPr/>
          <p:nvPr>
            <p:custDataLst>
              <p:tags r:id="rId24"/>
            </p:custDataLst>
          </p:nvPr>
        </p:nvSpPr>
        <p:spPr>
          <a:xfrm>
            <a:off x="1166779" y="1369856"/>
            <a:ext cx="2847680" cy="1234440"/>
          </a:xfrm>
          <a:prstGeom prst="rect">
            <a:avLst/>
          </a:prstGeom>
          <a:noFill/>
        </p:spPr>
        <p:txBody>
          <a:bodyPr wrap="square" lIns="95250" tIns="95250" rIns="95250" bIns="95250" rtlCol="0" anchor="t">
            <a:spAutoFit/>
          </a:bodyPr>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全流程自动化的目标之一是简化日常运营，通过自动化工具和流程减少人工干预，提高整体工作效率。BPA能够自动执行复杂和重复性任务，降低人为错误率，并提升操作一致性。</a:t>
            </a:r>
            <a:endParaRPr lang="en-US" sz="1500" dirty="0"/>
          </a:p>
        </p:txBody>
      </p:sp>
      <p:sp>
        <p:nvSpPr>
          <p:cNvPr id="30" name="Text 13"/>
          <p:cNvSpPr/>
          <p:nvPr>
            <p:custDataLst>
              <p:tags r:id="rId25"/>
            </p:custDataLst>
          </p:nvPr>
        </p:nvSpPr>
        <p:spPr>
          <a:xfrm>
            <a:off x="4655732" y="1580168"/>
            <a:ext cx="2943145" cy="512064"/>
          </a:xfrm>
          <a:prstGeom prst="rect">
            <a:avLst/>
          </a:prstGeom>
          <a:noFill/>
        </p:spPr>
        <p:txBody>
          <a:bodyPr wrap="square" lIns="95250" tIns="95250" rIns="95250" bIns="95250" rtlCol="0" anchor="t">
            <a:spAutoFit/>
          </a:bodyPr>
          <a:p>
            <a:pPr marL="0" indent="0">
              <a:lnSpc>
                <a:spcPct val="113000"/>
              </a:lnSpc>
              <a:spcBef>
                <a:spcPts val="375"/>
              </a:spcBef>
              <a:buNone/>
            </a:pPr>
            <a:r>
              <a:rPr lang="en-US" sz="180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rPr>
              <a:t>提高效率</a:t>
            </a:r>
            <a:endParaRPr lang="en-US" sz="1500" dirty="0"/>
          </a:p>
        </p:txBody>
      </p:sp>
      <p:sp>
        <p:nvSpPr>
          <p:cNvPr id="31" name="Text 14"/>
          <p:cNvSpPr/>
          <p:nvPr>
            <p:custDataLst>
              <p:tags r:id="rId26"/>
            </p:custDataLst>
          </p:nvPr>
        </p:nvSpPr>
        <p:spPr>
          <a:xfrm>
            <a:off x="4655732" y="2087232"/>
            <a:ext cx="2943145" cy="1024128"/>
          </a:xfrm>
          <a:prstGeom prst="rect">
            <a:avLst/>
          </a:prstGeom>
          <a:noFill/>
        </p:spPr>
        <p:txBody>
          <a:bodyPr wrap="square" lIns="95250" tIns="95250" rIns="95250" bIns="95250" rtlCol="0" anchor="t">
            <a:spAutoFit/>
          </a:bodyPr>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自动化技术如RPA和AI的引入，使得业务流程处理速度加快，响应时间缩短。这不仅提升了业务处理的效率，还允许团队将更多精力投入到创新和战略决策中。</a:t>
            </a:r>
            <a:endParaRPr lang="en-US" sz="1500" dirty="0"/>
          </a:p>
        </p:txBody>
      </p:sp>
      <p:sp>
        <p:nvSpPr>
          <p:cNvPr id="32" name="Text 15"/>
          <p:cNvSpPr/>
          <p:nvPr>
            <p:custDataLst>
              <p:tags r:id="rId27"/>
            </p:custDataLst>
          </p:nvPr>
        </p:nvSpPr>
        <p:spPr>
          <a:xfrm>
            <a:off x="1166779" y="2327482"/>
            <a:ext cx="2847680" cy="512064"/>
          </a:xfrm>
          <a:prstGeom prst="rect">
            <a:avLst/>
          </a:prstGeom>
          <a:noFill/>
        </p:spPr>
        <p:txBody>
          <a:bodyPr wrap="square" lIns="95250" tIns="95250" rIns="95250" bIns="95250" rtlCol="0" anchor="t">
            <a:spAutoFit/>
          </a:bodyPr>
          <a:p>
            <a:pPr marL="0" indent="0">
              <a:lnSpc>
                <a:spcPct val="113000"/>
              </a:lnSpc>
              <a:spcBef>
                <a:spcPts val="375"/>
              </a:spcBef>
              <a:buNone/>
            </a:pPr>
            <a:r>
              <a:rPr lang="en-US" sz="1800" b="1" dirty="0">
                <a:solidFill>
                  <a:srgbClr val="0090FF"/>
                </a:solidFill>
                <a:latin typeface="微软雅黑" panose="020B0503020204020204" pitchFamily="34" charset="-122"/>
                <a:ea typeface="微软雅黑" panose="020B0503020204020204" pitchFamily="34" charset="-122"/>
                <a:cs typeface="微软雅黑" panose="020B0503020204020204" pitchFamily="34" charset="-120"/>
              </a:rPr>
              <a:t>降低成本</a:t>
            </a:r>
            <a:endParaRPr lang="en-US" sz="1500" dirty="0"/>
          </a:p>
        </p:txBody>
      </p:sp>
      <p:sp>
        <p:nvSpPr>
          <p:cNvPr id="33" name="Text 16"/>
          <p:cNvSpPr/>
          <p:nvPr>
            <p:custDataLst>
              <p:tags r:id="rId28"/>
            </p:custDataLst>
          </p:nvPr>
        </p:nvSpPr>
        <p:spPr>
          <a:xfrm>
            <a:off x="1148491" y="2853570"/>
            <a:ext cx="2856824" cy="1234440"/>
          </a:xfrm>
          <a:prstGeom prst="rect">
            <a:avLst/>
          </a:prstGeom>
          <a:noFill/>
        </p:spPr>
        <p:txBody>
          <a:bodyPr wrap="square" lIns="95250" tIns="95250" rIns="95250" bIns="95250" rtlCol="0" anchor="t">
            <a:spAutoFit/>
          </a:bodyPr>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通过自动化，企业可以减少对人力的依赖，降低人力成本。同时，自动化系统的错误率通常低于人工操作，减少了因错误导致的潜在成本损失，例如返工和修复费用。</a:t>
            </a:r>
            <a:endParaRPr lang="en-US" sz="1500" dirty="0"/>
          </a:p>
        </p:txBody>
      </p:sp>
      <p:sp>
        <p:nvSpPr>
          <p:cNvPr id="34" name="Text 17"/>
          <p:cNvSpPr/>
          <p:nvPr>
            <p:custDataLst>
              <p:tags r:id="rId29"/>
            </p:custDataLst>
          </p:nvPr>
        </p:nvSpPr>
        <p:spPr>
          <a:xfrm>
            <a:off x="4655732" y="3067821"/>
            <a:ext cx="2943145" cy="512064"/>
          </a:xfrm>
          <a:prstGeom prst="rect">
            <a:avLst/>
          </a:prstGeom>
          <a:noFill/>
        </p:spPr>
        <p:txBody>
          <a:bodyPr wrap="square" lIns="95250" tIns="95250" rIns="95250" bIns="95250" rtlCol="0" anchor="t">
            <a:spAutoFit/>
          </a:bodyPr>
          <a:p>
            <a:pPr marL="0" indent="0">
              <a:lnSpc>
                <a:spcPct val="113000"/>
              </a:lnSpc>
              <a:spcBef>
                <a:spcPts val="375"/>
              </a:spcBef>
              <a:buNone/>
            </a:pPr>
            <a:r>
              <a:rPr lang="en-US" sz="1800" b="1" dirty="0">
                <a:solidFill>
                  <a:srgbClr val="0090FF"/>
                </a:solidFill>
                <a:latin typeface="微软雅黑" panose="020B0503020204020204" pitchFamily="34" charset="-122"/>
                <a:ea typeface="微软雅黑" panose="020B0503020204020204" pitchFamily="34" charset="-122"/>
                <a:cs typeface="微软雅黑" panose="020B0503020204020204" pitchFamily="34" charset="-120"/>
              </a:rPr>
              <a:t>增强灵活性</a:t>
            </a:r>
            <a:endParaRPr lang="en-US" sz="1500" dirty="0"/>
          </a:p>
        </p:txBody>
      </p:sp>
      <p:sp>
        <p:nvSpPr>
          <p:cNvPr id="35" name="Text 19"/>
          <p:cNvSpPr/>
          <p:nvPr>
            <p:custDataLst>
              <p:tags r:id="rId30"/>
            </p:custDataLst>
          </p:nvPr>
        </p:nvSpPr>
        <p:spPr>
          <a:xfrm>
            <a:off x="591974" y="1096803"/>
            <a:ext cx="556517" cy="594360"/>
          </a:xfrm>
          <a:prstGeom prst="rect">
            <a:avLst/>
          </a:prstGeom>
          <a:noFill/>
        </p:spPr>
        <p:txBody>
          <a:bodyPr wrap="square" lIns="95250" tIns="95250" rIns="95250" bIns="95250" rtlCol="0" anchor="t">
            <a:spAutoFit/>
          </a:bodyPr>
          <a:p>
            <a:pPr marL="0" indent="0" algn="ctr">
              <a:lnSpc>
                <a:spcPct val="113000"/>
              </a:lnSpc>
              <a:spcBef>
                <a:spcPts val="375"/>
              </a:spcBef>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8" name="Text 16"/>
          <p:cNvSpPr/>
          <p:nvPr>
            <p:custDataLst>
              <p:tags r:id="rId31"/>
            </p:custDataLst>
          </p:nvPr>
        </p:nvSpPr>
        <p:spPr>
          <a:xfrm>
            <a:off x="4730526" y="3640335"/>
            <a:ext cx="2856824" cy="1113790"/>
          </a:xfrm>
          <a:prstGeom prst="rect">
            <a:avLst/>
          </a:prstGeom>
          <a:noFill/>
        </p:spPr>
        <p:txBody>
          <a:bodyPr wrap="square" lIns="95250" tIns="95250" rIns="95250" bIns="95250" rtlCol="0" anchor="t">
            <a:spAutoFit/>
          </a:bodyPr>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自动化流程可以根据需求快速调整，适应市场变化和业务需求的变化，提高了企业的灵活性。这种灵活性不仅体现在快速响应市场变化上，还可以根据实时数据进行动态优化。</a:t>
            </a:r>
            <a:endPar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custDataLst>
              <p:tags r:id="rId1"/>
            </p:custDataLst>
          </p:nvPr>
        </p:nvSpPr>
        <p:spPr>
          <a:xfrm>
            <a:off x="358616" y="1843061"/>
            <a:ext cx="5912168" cy="616268"/>
          </a:xfrm>
          <a:prstGeom prst="rect">
            <a:avLst/>
          </a:prstGeom>
          <a:noFill/>
        </p:spPr>
        <p:txBody>
          <a:bodyPr wrap="square" rtlCol="0" anchor="ctr" anchorCtr="0">
            <a:noAutofit/>
          </a:bodyPr>
          <a:p>
            <a:pPr algn="l">
              <a:lnSpc>
                <a:spcPct val="150000"/>
              </a:lnSpc>
              <a:spcBef>
                <a:spcPts val="0"/>
              </a:spcBef>
              <a:spcAft>
                <a:spcPts val="0"/>
              </a:spcAft>
              <a:buClrTx/>
              <a:buSzTx/>
              <a:buFontTx/>
            </a:pPr>
            <a:r>
              <a:rPr lang="zh-CN" altLang="en-US" sz="3000" b="1"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0</a:t>
            </a:r>
            <a:r>
              <a:rPr lang="en-US" altLang="zh-CN" sz="3000" b="1"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3</a:t>
            </a:r>
            <a:r>
              <a:rPr lang="zh-CN" altLang="en-US" sz="3000" b="1"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 </a:t>
            </a:r>
            <a:r>
              <a:rPr lang="zh-CN" altLang="en-US" sz="300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K</a:t>
            </a:r>
            <a:r>
              <a:rPr lang="en-US" altLang="zh-CN" sz="300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8s</a:t>
            </a:r>
            <a:r>
              <a:rPr lang="zh-CN" altLang="en-US" sz="300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在CI/CD中的作用</a:t>
            </a:r>
            <a:endParaRPr lang="zh-CN" altLang="en-US" sz="300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51936" y="140850"/>
            <a:ext cx="4320064" cy="368300"/>
          </a:xfrm>
          <a:prstGeom prst="rect">
            <a:avLst/>
          </a:prstGeom>
          <a:noFill/>
        </p:spPr>
        <p:txBody>
          <a:bodyPr wrap="square" rtlCol="0">
            <a:spAutoFit/>
          </a:bodyPr>
          <a:p>
            <a:pPr lvl="0" algn="l" defTabSz="914400">
              <a:buClrTx/>
              <a:buSzTx/>
              <a:buFontTx/>
              <a:tabLst>
                <a:tab pos="1611630" algn="l"/>
              </a:tabLst>
            </a:pPr>
            <a:r>
              <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Kubernetes功能与优势</a:t>
            </a:r>
            <a:endParaRPr lang="zh-CN" altLang="en-US" sz="18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 name="Text 1"/>
          <p:cNvSpPr/>
          <p:nvPr>
            <p:custDataLst>
              <p:tags r:id="rId1"/>
            </p:custDataLst>
          </p:nvPr>
        </p:nvSpPr>
        <p:spPr>
          <a:xfrm>
            <a:off x="3961836" y="740709"/>
            <a:ext cx="2560320" cy="484632"/>
          </a:xfrm>
          <a:prstGeom prst="rect">
            <a:avLst/>
          </a:prstGeom>
          <a:noFill/>
        </p:spPr>
        <p:txBody>
          <a:bodyPr wrap="square" lIns="95250" tIns="95250" rIns="95250" bIns="95250" rtlCol="0" anchor="t">
            <a:spAutoFit/>
          </a:bodyPr>
          <a:p>
            <a:pPr marL="0" indent="0">
              <a:lnSpc>
                <a:spcPct val="113000"/>
              </a:lnSpc>
              <a:spcBef>
                <a:spcPts val="375"/>
              </a:spcBef>
              <a:buNone/>
            </a:pPr>
            <a:r>
              <a:rPr lang="en-US" sz="165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rPr>
              <a:t>Kubernetes核心组件</a:t>
            </a:r>
            <a:endParaRPr lang="en-US" sz="1500" dirty="0"/>
          </a:p>
        </p:txBody>
      </p:sp>
      <p:sp>
        <p:nvSpPr>
          <p:cNvPr id="10" name="Text 2"/>
          <p:cNvSpPr/>
          <p:nvPr>
            <p:custDataLst>
              <p:tags r:id="rId2"/>
            </p:custDataLst>
          </p:nvPr>
        </p:nvSpPr>
        <p:spPr>
          <a:xfrm>
            <a:off x="3961765" y="1041400"/>
            <a:ext cx="4448810" cy="675005"/>
          </a:xfrm>
          <a:prstGeom prst="rect">
            <a:avLst/>
          </a:prstGeom>
          <a:noFill/>
        </p:spPr>
        <p:txBody>
          <a:bodyPr wrap="square" lIns="95250" tIns="95250" rIns="95250" bIns="95250" rtlCol="0" anchor="t">
            <a:spAutoFit/>
          </a:bodyPr>
          <a:p>
            <a:pPr marL="0" indent="0" algn="just">
              <a:lnSpc>
                <a:spcPct val="100000"/>
              </a:lnSpc>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Kubernetes由多个核心组件构成，主要包括Pod、Service、ReplicaSet和Deployment。Pod是基本的容器单元，Service提供负载均衡，ReplicaSet负责自动扩展，而Deployment则确保部署的一致性。</a:t>
            </a:r>
            <a:endParaRPr lang="en-US" sz="1500" dirty="0"/>
          </a:p>
        </p:txBody>
      </p:sp>
      <p:pic>
        <p:nvPicPr>
          <p:cNvPr id="11" name="Image 5" descr="preencoded.png"/>
          <p:cNvPicPr>
            <a:picLocks noChangeAspect="1"/>
          </p:cNvPicPr>
          <p:nvPr>
            <p:custDataLst>
              <p:tags r:id="rId3"/>
            </p:custDataLst>
          </p:nvPr>
        </p:nvPicPr>
        <p:blipFill>
          <a:blip r:embed="rId4"/>
          <a:stretch>
            <a:fillRect/>
          </a:stretch>
        </p:blipFill>
        <p:spPr>
          <a:xfrm>
            <a:off x="3234879" y="891229"/>
            <a:ext cx="648669" cy="648669"/>
          </a:xfrm>
          <a:prstGeom prst="rect">
            <a:avLst/>
          </a:prstGeom>
        </p:spPr>
      </p:pic>
      <p:sp>
        <p:nvSpPr>
          <p:cNvPr id="12" name="Text 3"/>
          <p:cNvSpPr/>
          <p:nvPr>
            <p:custDataLst>
              <p:tags r:id="rId5"/>
            </p:custDataLst>
          </p:nvPr>
        </p:nvSpPr>
        <p:spPr>
          <a:xfrm>
            <a:off x="3156591" y="877236"/>
            <a:ext cx="805245" cy="676656"/>
          </a:xfrm>
          <a:prstGeom prst="rect">
            <a:avLst/>
          </a:prstGeom>
          <a:noFill/>
        </p:spPr>
        <p:txBody>
          <a:bodyPr wrap="square" lIns="95250" tIns="95250" rIns="95250" bIns="95250" rtlCol="0" anchor="t">
            <a:spAutoFit/>
          </a:bodyPr>
          <a:p>
            <a:pPr marL="0" indent="0" algn="ctr">
              <a:lnSpc>
                <a:spcPct val="113000"/>
              </a:lnSpc>
              <a:spcBef>
                <a:spcPts val="375"/>
              </a:spcBef>
              <a:buNone/>
            </a:pPr>
            <a:r>
              <a:rPr lang="en-US" sz="27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1</a:t>
            </a:r>
            <a:endParaRPr lang="en-US" sz="1500" dirty="0"/>
          </a:p>
        </p:txBody>
      </p:sp>
      <p:sp>
        <p:nvSpPr>
          <p:cNvPr id="13" name="Text 4"/>
          <p:cNvSpPr/>
          <p:nvPr>
            <p:custDataLst>
              <p:tags r:id="rId6"/>
            </p:custDataLst>
          </p:nvPr>
        </p:nvSpPr>
        <p:spPr>
          <a:xfrm>
            <a:off x="4402836" y="1698039"/>
            <a:ext cx="2560320" cy="484632"/>
          </a:xfrm>
          <a:prstGeom prst="rect">
            <a:avLst/>
          </a:prstGeom>
          <a:noFill/>
        </p:spPr>
        <p:txBody>
          <a:bodyPr wrap="square" lIns="95250" tIns="95250" rIns="95250" bIns="95250" rtlCol="0" anchor="t">
            <a:spAutoFit/>
          </a:bodyPr>
          <a:p>
            <a:pPr marL="0" indent="0">
              <a:lnSpc>
                <a:spcPct val="113000"/>
              </a:lnSpc>
              <a:spcBef>
                <a:spcPts val="375"/>
              </a:spcBef>
              <a:buNone/>
            </a:pPr>
            <a:r>
              <a:rPr lang="en-US" sz="165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rPr>
              <a:t>自动化部署与扩展</a:t>
            </a:r>
            <a:endParaRPr lang="en-US" sz="1500" dirty="0"/>
          </a:p>
        </p:txBody>
      </p:sp>
      <p:sp>
        <p:nvSpPr>
          <p:cNvPr id="14" name="Text 5"/>
          <p:cNvSpPr/>
          <p:nvPr>
            <p:custDataLst>
              <p:tags r:id="rId7"/>
            </p:custDataLst>
          </p:nvPr>
        </p:nvSpPr>
        <p:spPr>
          <a:xfrm>
            <a:off x="4402836" y="2007106"/>
            <a:ext cx="4123030" cy="841248"/>
          </a:xfrm>
          <a:prstGeom prst="rect">
            <a:avLst/>
          </a:prstGeom>
          <a:noFill/>
        </p:spPr>
        <p:txBody>
          <a:bodyPr wrap="square" lIns="95250" tIns="95250" rIns="95250" bIns="95250" rtlCol="0" anchor="t">
            <a:spAutoFit/>
          </a:bodyPr>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Kubernetes通过自动化的方式简化了容器化应用程序的开发和部署过程。它可以自动管理容器的生命周期，包括启动、停止和扩展，从而显著提高开发效率和系统稳定性。</a:t>
            </a:r>
            <a:endParaRPr lang="en-US" sz="1500" dirty="0"/>
          </a:p>
        </p:txBody>
      </p:sp>
      <p:pic>
        <p:nvPicPr>
          <p:cNvPr id="15" name="Image 6" descr="preencoded.png"/>
          <p:cNvPicPr>
            <a:picLocks noChangeAspect="1"/>
          </p:cNvPicPr>
          <p:nvPr>
            <p:custDataLst>
              <p:tags r:id="rId8"/>
            </p:custDataLst>
          </p:nvPr>
        </p:nvPicPr>
        <p:blipFill>
          <a:blip r:embed="rId4"/>
          <a:stretch>
            <a:fillRect/>
          </a:stretch>
        </p:blipFill>
        <p:spPr>
          <a:xfrm>
            <a:off x="3675879" y="1852850"/>
            <a:ext cx="648669" cy="648669"/>
          </a:xfrm>
          <a:prstGeom prst="rect">
            <a:avLst/>
          </a:prstGeom>
        </p:spPr>
      </p:pic>
      <p:sp>
        <p:nvSpPr>
          <p:cNvPr id="16" name="Text 6"/>
          <p:cNvSpPr/>
          <p:nvPr>
            <p:custDataLst>
              <p:tags r:id="rId9"/>
            </p:custDataLst>
          </p:nvPr>
        </p:nvSpPr>
        <p:spPr>
          <a:xfrm>
            <a:off x="3597591" y="1838857"/>
            <a:ext cx="805245" cy="676656"/>
          </a:xfrm>
          <a:prstGeom prst="rect">
            <a:avLst/>
          </a:prstGeom>
          <a:noFill/>
        </p:spPr>
        <p:txBody>
          <a:bodyPr wrap="square" lIns="95250" tIns="95250" rIns="95250" bIns="95250" rtlCol="0" anchor="t">
            <a:spAutoFit/>
          </a:bodyPr>
          <a:p>
            <a:pPr marL="0" indent="0" algn="ctr">
              <a:lnSpc>
                <a:spcPct val="113000"/>
              </a:lnSpc>
              <a:spcBef>
                <a:spcPts val="375"/>
              </a:spcBef>
              <a:buNone/>
            </a:pPr>
            <a:r>
              <a:rPr lang="en-US" sz="27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2</a:t>
            </a:r>
            <a:endParaRPr lang="en-US" sz="1500" dirty="0"/>
          </a:p>
        </p:txBody>
      </p:sp>
      <p:sp>
        <p:nvSpPr>
          <p:cNvPr id="17" name="Text 7"/>
          <p:cNvSpPr/>
          <p:nvPr>
            <p:custDataLst>
              <p:tags r:id="rId10"/>
            </p:custDataLst>
          </p:nvPr>
        </p:nvSpPr>
        <p:spPr>
          <a:xfrm>
            <a:off x="4419346" y="2688081"/>
            <a:ext cx="2560320" cy="484632"/>
          </a:xfrm>
          <a:prstGeom prst="rect">
            <a:avLst/>
          </a:prstGeom>
          <a:noFill/>
        </p:spPr>
        <p:txBody>
          <a:bodyPr wrap="square" lIns="95250" tIns="95250" rIns="95250" bIns="95250" rtlCol="0" anchor="t">
            <a:spAutoFit/>
          </a:bodyPr>
          <a:p>
            <a:pPr marL="0" indent="0">
              <a:lnSpc>
                <a:spcPct val="113000"/>
              </a:lnSpc>
              <a:spcBef>
                <a:spcPts val="375"/>
              </a:spcBef>
              <a:buNone/>
            </a:pPr>
            <a:r>
              <a:rPr lang="en-US" sz="165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rPr>
              <a:t>高可用性和故障恢复</a:t>
            </a:r>
            <a:endParaRPr lang="en-US" sz="1500" dirty="0"/>
          </a:p>
        </p:txBody>
      </p:sp>
      <p:sp>
        <p:nvSpPr>
          <p:cNvPr id="18" name="Text 8"/>
          <p:cNvSpPr/>
          <p:nvPr>
            <p:custDataLst>
              <p:tags r:id="rId11"/>
            </p:custDataLst>
          </p:nvPr>
        </p:nvSpPr>
        <p:spPr>
          <a:xfrm>
            <a:off x="4419346" y="2990406"/>
            <a:ext cx="4123030" cy="841248"/>
          </a:xfrm>
          <a:prstGeom prst="rect">
            <a:avLst/>
          </a:prstGeom>
          <a:noFill/>
        </p:spPr>
        <p:txBody>
          <a:bodyPr wrap="square" lIns="95250" tIns="95250" rIns="95250" bIns="95250" rtlCol="0" anchor="t">
            <a:spAutoFit/>
          </a:bodyPr>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Kubernetes具备高可用性的特点，能够自动检测和恢复故障。通过其内置的故障转移机制和自我修复功能，确保系统的连续运行，减少停机时间和维护成本。</a:t>
            </a:r>
            <a:endParaRPr lang="en-US" sz="1500" dirty="0"/>
          </a:p>
        </p:txBody>
      </p:sp>
      <p:pic>
        <p:nvPicPr>
          <p:cNvPr id="19" name="Image 7" descr="preencoded.png"/>
          <p:cNvPicPr>
            <a:picLocks noChangeAspect="1"/>
          </p:cNvPicPr>
          <p:nvPr>
            <p:custDataLst>
              <p:tags r:id="rId12"/>
            </p:custDataLst>
          </p:nvPr>
        </p:nvPicPr>
        <p:blipFill>
          <a:blip r:embed="rId4"/>
          <a:stretch>
            <a:fillRect/>
          </a:stretch>
        </p:blipFill>
        <p:spPr>
          <a:xfrm>
            <a:off x="3692389" y="2848665"/>
            <a:ext cx="648669" cy="648669"/>
          </a:xfrm>
          <a:prstGeom prst="rect">
            <a:avLst/>
          </a:prstGeom>
        </p:spPr>
      </p:pic>
      <p:sp>
        <p:nvSpPr>
          <p:cNvPr id="20" name="Text 9"/>
          <p:cNvSpPr/>
          <p:nvPr>
            <p:custDataLst>
              <p:tags r:id="rId13"/>
            </p:custDataLst>
          </p:nvPr>
        </p:nvSpPr>
        <p:spPr>
          <a:xfrm>
            <a:off x="3614101" y="2834671"/>
            <a:ext cx="805245" cy="676656"/>
          </a:xfrm>
          <a:prstGeom prst="rect">
            <a:avLst/>
          </a:prstGeom>
          <a:noFill/>
        </p:spPr>
        <p:txBody>
          <a:bodyPr wrap="square" lIns="95250" tIns="95250" rIns="95250" bIns="95250" rtlCol="0" anchor="t">
            <a:spAutoFit/>
          </a:bodyPr>
          <a:p>
            <a:pPr marL="0" indent="0" algn="ctr">
              <a:lnSpc>
                <a:spcPct val="113000"/>
              </a:lnSpc>
              <a:spcBef>
                <a:spcPts val="375"/>
              </a:spcBef>
              <a:buNone/>
            </a:pPr>
            <a:r>
              <a:rPr lang="en-US" sz="27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3</a:t>
            </a:r>
            <a:endParaRPr lang="en-US" sz="1500" dirty="0"/>
          </a:p>
        </p:txBody>
      </p:sp>
      <p:sp>
        <p:nvSpPr>
          <p:cNvPr id="21" name="Text 10"/>
          <p:cNvSpPr/>
          <p:nvPr>
            <p:custDataLst>
              <p:tags r:id="rId14"/>
            </p:custDataLst>
          </p:nvPr>
        </p:nvSpPr>
        <p:spPr>
          <a:xfrm>
            <a:off x="3961669" y="3709480"/>
            <a:ext cx="2560320" cy="484632"/>
          </a:xfrm>
          <a:prstGeom prst="rect">
            <a:avLst/>
          </a:prstGeom>
          <a:noFill/>
        </p:spPr>
        <p:txBody>
          <a:bodyPr wrap="square" lIns="95250" tIns="95250" rIns="95250" bIns="95250" rtlCol="0" anchor="t">
            <a:spAutoFit/>
          </a:bodyPr>
          <a:p>
            <a:pPr marL="0" indent="0">
              <a:lnSpc>
                <a:spcPct val="113000"/>
              </a:lnSpc>
              <a:spcBef>
                <a:spcPts val="375"/>
              </a:spcBef>
              <a:buNone/>
            </a:pPr>
            <a:r>
              <a:rPr lang="en-US" sz="1650" b="1" dirty="0">
                <a:solidFill>
                  <a:srgbClr val="0F3558"/>
                </a:solidFill>
                <a:latin typeface="微软雅黑" panose="020B0503020204020204" pitchFamily="34" charset="-122"/>
                <a:ea typeface="微软雅黑" panose="020B0503020204020204" pitchFamily="34" charset="-122"/>
                <a:cs typeface="微软雅黑" panose="020B0503020204020204" pitchFamily="34" charset="-120"/>
              </a:rPr>
              <a:t>跨环境兼容性</a:t>
            </a:r>
            <a:endParaRPr lang="en-US" sz="1500" dirty="0"/>
          </a:p>
        </p:txBody>
      </p:sp>
      <p:sp>
        <p:nvSpPr>
          <p:cNvPr id="22" name="Text 11"/>
          <p:cNvSpPr/>
          <p:nvPr>
            <p:custDataLst>
              <p:tags r:id="rId15"/>
            </p:custDataLst>
          </p:nvPr>
        </p:nvSpPr>
        <p:spPr>
          <a:xfrm>
            <a:off x="3961669" y="4014868"/>
            <a:ext cx="4123030" cy="841248"/>
          </a:xfrm>
          <a:prstGeom prst="rect">
            <a:avLst/>
          </a:prstGeom>
          <a:noFill/>
        </p:spPr>
        <p:txBody>
          <a:bodyPr wrap="square" lIns="95250" tIns="95250" rIns="95250" bIns="95250" rtlCol="0" anchor="t">
            <a:spAutoFit/>
          </a:bodyPr>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Kubernetes的设计使其能够在不同的环境中无缝运行，包括公有云、私有云和多云环境。这种跨环境兼容性使得企业能够在多种基础设施上部署和管理其容器化应用。</a:t>
            </a:r>
            <a:endParaRPr lang="en-US" sz="1500" dirty="0"/>
          </a:p>
        </p:txBody>
      </p:sp>
      <p:pic>
        <p:nvPicPr>
          <p:cNvPr id="23" name="Image 8" descr="preencoded.png"/>
          <p:cNvPicPr>
            <a:picLocks noChangeAspect="1"/>
          </p:cNvPicPr>
          <p:nvPr>
            <p:custDataLst>
              <p:tags r:id="rId16"/>
            </p:custDataLst>
          </p:nvPr>
        </p:nvPicPr>
        <p:blipFill>
          <a:blip r:embed="rId4"/>
          <a:stretch>
            <a:fillRect/>
          </a:stretch>
        </p:blipFill>
        <p:spPr>
          <a:xfrm>
            <a:off x="3234712" y="3867024"/>
            <a:ext cx="648669" cy="648669"/>
          </a:xfrm>
          <a:prstGeom prst="rect">
            <a:avLst/>
          </a:prstGeom>
        </p:spPr>
      </p:pic>
      <p:sp>
        <p:nvSpPr>
          <p:cNvPr id="24" name="Text 12"/>
          <p:cNvSpPr/>
          <p:nvPr>
            <p:custDataLst>
              <p:tags r:id="rId17"/>
            </p:custDataLst>
          </p:nvPr>
        </p:nvSpPr>
        <p:spPr>
          <a:xfrm>
            <a:off x="3156424" y="3853030"/>
            <a:ext cx="805245" cy="676656"/>
          </a:xfrm>
          <a:prstGeom prst="rect">
            <a:avLst/>
          </a:prstGeom>
          <a:noFill/>
        </p:spPr>
        <p:txBody>
          <a:bodyPr wrap="square" lIns="95250" tIns="95250" rIns="95250" bIns="95250" rtlCol="0" anchor="t">
            <a:spAutoFit/>
          </a:bodyPr>
          <a:p>
            <a:pPr marL="0" indent="0" algn="ctr">
              <a:lnSpc>
                <a:spcPct val="113000"/>
              </a:lnSpc>
              <a:spcBef>
                <a:spcPts val="375"/>
              </a:spcBef>
              <a:buNone/>
            </a:pPr>
            <a:r>
              <a:rPr lang="en-US" sz="27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4</a:t>
            </a:r>
            <a:endParaRPr lang="en-US" sz="1500" dirty="0"/>
          </a:p>
        </p:txBody>
      </p:sp>
      <p:pic>
        <p:nvPicPr>
          <p:cNvPr id="7" name="图片 6"/>
          <p:cNvPicPr>
            <a:picLocks noChangeAspect="1"/>
          </p:cNvPicPr>
          <p:nvPr/>
        </p:nvPicPr>
        <p:blipFill>
          <a:blip r:embed="rId18"/>
          <a:stretch>
            <a:fillRect/>
          </a:stretch>
        </p:blipFill>
        <p:spPr>
          <a:xfrm>
            <a:off x="285115" y="1662430"/>
            <a:ext cx="3290570" cy="205232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BEAUTIFY_FLAG" val=""/>
</p:tagLst>
</file>

<file path=ppt/tags/tag508.xml><?xml version="1.0" encoding="utf-8"?>
<p:tagLst xmlns:p="http://schemas.openxmlformats.org/presentationml/2006/main">
  <p:tag name="KSO_WM_BEAUTIFY_FLAG" val=""/>
</p:tagLst>
</file>

<file path=ppt/tags/tag509.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BEAUTIFY_FLAG" val=""/>
</p:tagLst>
</file>

<file path=ppt/tags/tag511.xml><?xml version="1.0" encoding="utf-8"?>
<p:tagLst xmlns:p="http://schemas.openxmlformats.org/presentationml/2006/main">
  <p:tag name="KSO_WM_BEAUTIFY_FLAG" val=""/>
</p:tagLst>
</file>

<file path=ppt/tags/tag512.xml><?xml version="1.0" encoding="utf-8"?>
<p:tagLst xmlns:p="http://schemas.openxmlformats.org/presentationml/2006/main">
  <p:tag name="KSO_WM_BEAUTIFY_FLAG" val=""/>
</p:tagLst>
</file>

<file path=ppt/tags/tag513.xml><?xml version="1.0" encoding="utf-8"?>
<p:tagLst xmlns:p="http://schemas.openxmlformats.org/presentationml/2006/main">
  <p:tag name="KSO_WM_BEAUTIFY_FLAG" val=""/>
</p:tagLst>
</file>

<file path=ppt/tags/tag514.xml><?xml version="1.0" encoding="utf-8"?>
<p:tagLst xmlns:p="http://schemas.openxmlformats.org/presentationml/2006/main">
  <p:tag name="KSO_WM_BEAUTIFY_FLAG" val=""/>
</p:tagLst>
</file>

<file path=ppt/tags/tag515.xml><?xml version="1.0" encoding="utf-8"?>
<p:tagLst xmlns:p="http://schemas.openxmlformats.org/presentationml/2006/main">
  <p:tag name="KSO_WM_BEAUTIFY_FLAG" val=""/>
</p:tagLst>
</file>

<file path=ppt/tags/tag516.xml><?xml version="1.0" encoding="utf-8"?>
<p:tagLst xmlns:p="http://schemas.openxmlformats.org/presentationml/2006/main">
  <p:tag name="KSO_WM_BEAUTIFY_FLAG" val=""/>
</p:tagLst>
</file>

<file path=ppt/tags/tag517.xml><?xml version="1.0" encoding="utf-8"?>
<p:tagLst xmlns:p="http://schemas.openxmlformats.org/presentationml/2006/main">
  <p:tag name="KSO_WM_BEAUTIFY_FLAG" val=""/>
</p:tagLst>
</file>

<file path=ppt/tags/tag518.xml><?xml version="1.0" encoding="utf-8"?>
<p:tagLst xmlns:p="http://schemas.openxmlformats.org/presentationml/2006/main">
  <p:tag name="KSO_WM_BEAUTIFY_FLAG" val=""/>
</p:tagLst>
</file>

<file path=ppt/tags/tag519.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BEAUTIFY_FLAG" val=""/>
</p:tagLst>
</file>

<file path=ppt/tags/tag521.xml><?xml version="1.0" encoding="utf-8"?>
<p:tagLst xmlns:p="http://schemas.openxmlformats.org/presentationml/2006/main">
  <p:tag name="KSO_WM_BEAUTIFY_FLAG" val=""/>
</p:tagLst>
</file>

<file path=ppt/tags/tag522.xml><?xml version="1.0" encoding="utf-8"?>
<p:tagLst xmlns:p="http://schemas.openxmlformats.org/presentationml/2006/main">
  <p:tag name="KSO_WM_BEAUTIFY_FLAG" val=""/>
</p:tagLst>
</file>

<file path=ppt/tags/tag523.xml><?xml version="1.0" encoding="utf-8"?>
<p:tagLst xmlns:p="http://schemas.openxmlformats.org/presentationml/2006/main">
  <p:tag name="KSO_WM_BEAUTIFY_FLAG" val=""/>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BEAUTIFY_FLAG" val=""/>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BEAUTIFY_FLAG" val=""/>
</p:tagLst>
</file>

<file path=ppt/tags/tag562.xml><?xml version="1.0" encoding="utf-8"?>
<p:tagLst xmlns:p="http://schemas.openxmlformats.org/presentationml/2006/main">
  <p:tag name="KSO_WM_BEAUTIFY_FLAG" val=""/>
</p:tagLst>
</file>

<file path=ppt/tags/tag563.xml><?xml version="1.0" encoding="utf-8"?>
<p:tagLst xmlns:p="http://schemas.openxmlformats.org/presentationml/2006/main">
  <p:tag name="KSO_WM_BEAUTIFY_FLAG" val=""/>
</p:tagLst>
</file>

<file path=ppt/tags/tag564.xml><?xml version="1.0" encoding="utf-8"?>
<p:tagLst xmlns:p="http://schemas.openxmlformats.org/presentationml/2006/main">
  <p:tag name="KSO_WM_BEAUTIFY_FLAG" val=""/>
</p:tagLst>
</file>

<file path=ppt/tags/tag565.xml><?xml version="1.0" encoding="utf-8"?>
<p:tagLst xmlns:p="http://schemas.openxmlformats.org/presentationml/2006/main">
  <p:tag name="KSO_WM_BEAUTIFY_FLAG" val=""/>
</p:tagLst>
</file>

<file path=ppt/tags/tag566.xml><?xml version="1.0" encoding="utf-8"?>
<p:tagLst xmlns:p="http://schemas.openxmlformats.org/presentationml/2006/main">
  <p:tag name="KSO_WM_BEAUTIFY_FLAG" val=""/>
</p:tagLst>
</file>

<file path=ppt/tags/tag567.xml><?xml version="1.0" encoding="utf-8"?>
<p:tagLst xmlns:p="http://schemas.openxmlformats.org/presentationml/2006/main">
  <p:tag name="KSO_WM_BEAUTIFY_FLAG" val=""/>
</p:tagLst>
</file>

<file path=ppt/tags/tag568.xml><?xml version="1.0" encoding="utf-8"?>
<p:tagLst xmlns:p="http://schemas.openxmlformats.org/presentationml/2006/main">
  <p:tag name="KSO_WM_BEAUTIFY_FLAG" val=""/>
</p:tagLst>
</file>

<file path=ppt/tags/tag569.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KSO_WM_BEAUTIFY_FLAG" val=""/>
</p:tagLst>
</file>

<file path=ppt/tags/tag582.xml><?xml version="1.0" encoding="utf-8"?>
<p:tagLst xmlns:p="http://schemas.openxmlformats.org/presentationml/2006/main">
  <p:tag name="KSO_WM_BEAUTIFY_FLAG" val=""/>
</p:tagLst>
</file>

<file path=ppt/tags/tag583.xml><?xml version="1.0" encoding="utf-8"?>
<p:tagLst xmlns:p="http://schemas.openxmlformats.org/presentationml/2006/main">
  <p:tag name="KSO_WM_BEAUTIFY_FLAG" val=""/>
</p:tagLst>
</file>

<file path=ppt/tags/tag584.xml><?xml version="1.0" encoding="utf-8"?>
<p:tagLst xmlns:p="http://schemas.openxmlformats.org/presentationml/2006/main">
  <p:tag name="KSO_WM_BEAUTIFY_FLAG" val=""/>
</p:tagLst>
</file>

<file path=ppt/tags/tag585.xml><?xml version="1.0" encoding="utf-8"?>
<p:tagLst xmlns:p="http://schemas.openxmlformats.org/presentationml/2006/main">
  <p:tag name="KSO_WM_BEAUTIFY_FLAG" val=""/>
</p:tagLst>
</file>

<file path=ppt/tags/tag586.xml><?xml version="1.0" encoding="utf-8"?>
<p:tagLst xmlns:p="http://schemas.openxmlformats.org/presentationml/2006/main">
  <p:tag name="KSO_WM_BEAUTIFY_FLAG" val=""/>
</p:tagLst>
</file>

<file path=ppt/tags/tag587.xml><?xml version="1.0" encoding="utf-8"?>
<p:tagLst xmlns:p="http://schemas.openxmlformats.org/presentationml/2006/main">
  <p:tag name="KSO_WM_BEAUTIFY_FLAG" val=""/>
</p:tagLst>
</file>

<file path=ppt/tags/tag588.xml><?xml version="1.0" encoding="utf-8"?>
<p:tagLst xmlns:p="http://schemas.openxmlformats.org/presentationml/2006/main">
  <p:tag name="KSO_WM_BEAUTIFY_FLAG" val=""/>
</p:tagLst>
</file>

<file path=ppt/tags/tag589.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590.xml><?xml version="1.0" encoding="utf-8"?>
<p:tagLst xmlns:p="http://schemas.openxmlformats.org/presentationml/2006/main">
  <p:tag name="KSO_WM_BEAUTIFY_FLAG" val=""/>
</p:tagLst>
</file>

<file path=ppt/tags/tag591.xml><?xml version="1.0" encoding="utf-8"?>
<p:tagLst xmlns:p="http://schemas.openxmlformats.org/presentationml/2006/main">
  <p:tag name="KSO_WM_BEAUTIFY_FLAG" val=""/>
</p:tagLst>
</file>

<file path=ppt/tags/tag592.xml><?xml version="1.0" encoding="utf-8"?>
<p:tagLst xmlns:p="http://schemas.openxmlformats.org/presentationml/2006/main">
  <p:tag name="KSO_WM_BEAUTIFY_FLAG" val=""/>
</p:tagLst>
</file>

<file path=ppt/tags/tag593.xml><?xml version="1.0" encoding="utf-8"?>
<p:tagLst xmlns:p="http://schemas.openxmlformats.org/presentationml/2006/main">
  <p:tag name="KSO_WM_BEAUTIFY_FLAG" val=""/>
</p:tagLst>
</file>

<file path=ppt/tags/tag594.xml><?xml version="1.0" encoding="utf-8"?>
<p:tagLst xmlns:p="http://schemas.openxmlformats.org/presentationml/2006/main">
  <p:tag name="KSO_WM_BEAUTIFY_FLAG" val=""/>
</p:tagLst>
</file>

<file path=ppt/tags/tag595.xml><?xml version="1.0" encoding="utf-8"?>
<p:tagLst xmlns:p="http://schemas.openxmlformats.org/presentationml/2006/main">
  <p:tag name="KSO_WM_BEAUTIFY_FLAG" val=""/>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DIAGRAM_VIRTUALLY_FRAME" val="{&quot;height&quot;:187.35000000000005,&quot;left&quot;:257.8625196850394,&quot;top&quot;:108.26039370078738,&quot;width&quot;:395.1389763779527}"/>
</p:tagLst>
</file>

<file path=ppt/tags/tag598.xml><?xml version="1.0" encoding="utf-8"?>
<p:tagLst xmlns:p="http://schemas.openxmlformats.org/presentationml/2006/main">
  <p:tag name="KSO_WM_DIAGRAM_VIRTUALLY_FRAME" val="{&quot;height&quot;:187.35000000000005,&quot;left&quot;:257.8625196850394,&quot;top&quot;:108.26039370078738,&quot;width&quot;:395.1389763779527}"/>
</p:tagLst>
</file>

<file path=ppt/tags/tag599.xml><?xml version="1.0" encoding="utf-8"?>
<p:tagLst xmlns:p="http://schemas.openxmlformats.org/presentationml/2006/main">
  <p:tag name="KSO_WM_DIAGRAM_VIRTUALLY_FRAME" val="{&quot;height&quot;:187.35000000000005,&quot;left&quot;:257.8625196850394,&quot;top&quot;:108.26039370078738,&quot;width&quot;:395.1389763779527}"/>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00.xml><?xml version="1.0" encoding="utf-8"?>
<p:tagLst xmlns:p="http://schemas.openxmlformats.org/presentationml/2006/main">
  <p:tag name="KSO_WM_DIAGRAM_VIRTUALLY_FRAME" val="{&quot;height&quot;:187.35000000000005,&quot;left&quot;:257.8625196850394,&quot;top&quot;:108.26039370078738,&quot;width&quot;:395.1389763779527}"/>
</p:tagLst>
</file>

<file path=ppt/tags/tag601.xml><?xml version="1.0" encoding="utf-8"?>
<p:tagLst xmlns:p="http://schemas.openxmlformats.org/presentationml/2006/main">
  <p:tag name="KSO_WM_DIAGRAM_VIRTUALLY_FRAME" val="{&quot;height&quot;:187.35000000000005,&quot;left&quot;:257.8625196850394,&quot;top&quot;:108.26039370078738,&quot;width&quot;:395.1389763779527}"/>
</p:tagLst>
</file>

<file path=ppt/tags/tag602.xml><?xml version="1.0" encoding="utf-8"?>
<p:tagLst xmlns:p="http://schemas.openxmlformats.org/presentationml/2006/main">
  <p:tag name="KSO_WM_DIAGRAM_VIRTUALLY_FRAME" val="{&quot;height&quot;:187.35000000000005,&quot;left&quot;:257.8625196850394,&quot;top&quot;:108.26039370078738,&quot;width&quot;:395.1389763779527}"/>
</p:tagLst>
</file>

<file path=ppt/tags/tag603.xml><?xml version="1.0" encoding="utf-8"?>
<p:tagLst xmlns:p="http://schemas.openxmlformats.org/presentationml/2006/main">
  <p:tag name="KSO_WM_DIAGRAM_VIRTUALLY_FRAME" val="{&quot;height&quot;:187.35000000000005,&quot;left&quot;:257.8625196850394,&quot;top&quot;:108.26039370078738,&quot;width&quot;:395.1389763779527}"/>
</p:tagLst>
</file>

<file path=ppt/tags/tag604.xml><?xml version="1.0" encoding="utf-8"?>
<p:tagLst xmlns:p="http://schemas.openxmlformats.org/presentationml/2006/main">
  <p:tag name="KSO_WM_DIAGRAM_VIRTUALLY_FRAME" val="{&quot;height&quot;:187.35000000000005,&quot;left&quot;:257.8625196850394,&quot;top&quot;:108.26039370078738,&quot;width&quot;:395.1389763779527}"/>
</p:tagLst>
</file>

<file path=ppt/tags/tag605.xml><?xml version="1.0" encoding="utf-8"?>
<p:tagLst xmlns:p="http://schemas.openxmlformats.org/presentationml/2006/main">
  <p:tag name="KSO_WM_DIAGRAM_VIRTUALLY_FRAME" val="{&quot;height&quot;:187.35000000000005,&quot;left&quot;:257.8625196850394,&quot;top&quot;:108.26039370078738,&quot;width&quot;:395.1389763779527}"/>
</p:tagLst>
</file>

<file path=ppt/tags/tag606.xml><?xml version="1.0" encoding="utf-8"?>
<p:tagLst xmlns:p="http://schemas.openxmlformats.org/presentationml/2006/main">
  <p:tag name="KSO_WM_DIAGRAM_VIRTUALLY_FRAME" val="{&quot;height&quot;:187.35000000000005,&quot;left&quot;:257.8625196850394,&quot;top&quot;:108.26039370078738,&quot;width&quot;:395.1389763779527}"/>
</p:tagLst>
</file>

<file path=ppt/tags/tag607.xml><?xml version="1.0" encoding="utf-8"?>
<p:tagLst xmlns:p="http://schemas.openxmlformats.org/presentationml/2006/main">
  <p:tag name="KSO_WM_DIAGRAM_VIRTUALLY_FRAME" val="{&quot;height&quot;:187.35000000000005,&quot;left&quot;:257.8625196850394,&quot;top&quot;:108.26039370078738,&quot;width&quot;:395.1389763779527}"/>
</p:tagLst>
</file>

<file path=ppt/tags/tag608.xml><?xml version="1.0" encoding="utf-8"?>
<p:tagLst xmlns:p="http://schemas.openxmlformats.org/presentationml/2006/main">
  <p:tag name="KSO_WM_DIAGRAM_VIRTUALLY_FRAME" val="{&quot;height&quot;:187.35000000000005,&quot;left&quot;:257.8625196850394,&quot;top&quot;:108.26039370078738,&quot;width&quot;:395.1389763779527}"/>
</p:tagLst>
</file>

<file path=ppt/tags/tag609.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10.xml><?xml version="1.0" encoding="utf-8"?>
<p:tagLst xmlns:p="http://schemas.openxmlformats.org/presentationml/2006/main">
  <p:tag name="KSO_WM_BEAUTIFY_FLAG" val=""/>
</p:tagLst>
</file>

<file path=ppt/tags/tag611.xml><?xml version="1.0" encoding="utf-8"?>
<p:tagLst xmlns:p="http://schemas.openxmlformats.org/presentationml/2006/main">
  <p:tag name="KSO_WM_DIAGRAM_VIRTUALLY_FRAME" val="{&quot;height&quot;:315.47811023622046,&quot;left&quot;:46.61212598425197,&quot;top&quot;:68.3624409448819,&quot;width&quot;:616.3470078740157}"/>
</p:tagLst>
</file>

<file path=ppt/tags/tag612.xml><?xml version="1.0" encoding="utf-8"?>
<p:tagLst xmlns:p="http://schemas.openxmlformats.org/presentationml/2006/main">
  <p:tag name="KSO_WM_DIAGRAM_VIRTUALLY_FRAME" val="{&quot;height&quot;:315.47811023622046,&quot;left&quot;:46.61212598425197,&quot;top&quot;:68.3624409448819,&quot;width&quot;:616.3470078740157}"/>
</p:tagLst>
</file>

<file path=ppt/tags/tag613.xml><?xml version="1.0" encoding="utf-8"?>
<p:tagLst xmlns:p="http://schemas.openxmlformats.org/presentationml/2006/main">
  <p:tag name="KSO_WM_DIAGRAM_VIRTUALLY_FRAME" val="{&quot;height&quot;:315.47811023622046,&quot;left&quot;:46.61212598425197,&quot;top&quot;:68.3624409448819,&quot;width&quot;:616.3470078740157}"/>
</p:tagLst>
</file>

<file path=ppt/tags/tag614.xml><?xml version="1.0" encoding="utf-8"?>
<p:tagLst xmlns:p="http://schemas.openxmlformats.org/presentationml/2006/main">
  <p:tag name="KSO_WM_DIAGRAM_VIRTUALLY_FRAME" val="{&quot;height&quot;:315.47811023622046,&quot;left&quot;:46.61212598425197,&quot;top&quot;:68.3624409448819,&quot;width&quot;:616.3470078740157}"/>
</p:tagLst>
</file>

<file path=ppt/tags/tag615.xml><?xml version="1.0" encoding="utf-8"?>
<p:tagLst xmlns:p="http://schemas.openxmlformats.org/presentationml/2006/main">
  <p:tag name="KSO_WM_DIAGRAM_VIRTUALLY_FRAME" val="{&quot;height&quot;:315.47811023622046,&quot;left&quot;:46.61212598425197,&quot;top&quot;:68.3624409448819,&quot;width&quot;:616.3470078740157}"/>
</p:tagLst>
</file>

<file path=ppt/tags/tag616.xml><?xml version="1.0" encoding="utf-8"?>
<p:tagLst xmlns:p="http://schemas.openxmlformats.org/presentationml/2006/main">
  <p:tag name="KSO_WM_DIAGRAM_VIRTUALLY_FRAME" val="{&quot;height&quot;:315.47811023622046,&quot;left&quot;:46.61212598425197,&quot;top&quot;:68.3624409448819,&quot;width&quot;:616.3470078740157}"/>
</p:tagLst>
</file>

<file path=ppt/tags/tag617.xml><?xml version="1.0" encoding="utf-8"?>
<p:tagLst xmlns:p="http://schemas.openxmlformats.org/presentationml/2006/main">
  <p:tag name="KSO_WM_DIAGRAM_VIRTUALLY_FRAME" val="{&quot;height&quot;:315.47811023622046,&quot;left&quot;:46.61212598425197,&quot;top&quot;:68.3624409448819,&quot;width&quot;:616.3470078740157}"/>
</p:tagLst>
</file>

<file path=ppt/tags/tag618.xml><?xml version="1.0" encoding="utf-8"?>
<p:tagLst xmlns:p="http://schemas.openxmlformats.org/presentationml/2006/main">
  <p:tag name="KSO_WM_DIAGRAM_VIRTUALLY_FRAME" val="{&quot;height&quot;:315.47811023622046,&quot;left&quot;:46.61212598425197,&quot;top&quot;:68.3624409448819,&quot;width&quot;:616.3470078740157}"/>
</p:tagLst>
</file>

<file path=ppt/tags/tag619.xml><?xml version="1.0" encoding="utf-8"?>
<p:tagLst xmlns:p="http://schemas.openxmlformats.org/presentationml/2006/main">
  <p:tag name="KSO_WM_DIAGRAM_VIRTUALLY_FRAME" val="{&quot;height&quot;:315.47811023622046,&quot;left&quot;:46.61212598425197,&quot;top&quot;:68.3624409448819,&quot;width&quot;:616.3470078740157}"/>
</p:tagLst>
</file>

<file path=ppt/tags/tag62.xml><?xml version="1.0" encoding="utf-8"?>
<p:tagLst xmlns:p="http://schemas.openxmlformats.org/presentationml/2006/main">
  <p:tag name="KSO_WM_BEAUTIFY_FLAG" val=""/>
</p:tagLst>
</file>

<file path=ppt/tags/tag620.xml><?xml version="1.0" encoding="utf-8"?>
<p:tagLst xmlns:p="http://schemas.openxmlformats.org/presentationml/2006/main">
  <p:tag name="KSO_WM_DIAGRAM_VIRTUALLY_FRAME" val="{&quot;height&quot;:315.47811023622046,&quot;left&quot;:46.61212598425197,&quot;top&quot;:68.3624409448819,&quot;width&quot;:616.3470078740157}"/>
</p:tagLst>
</file>

<file path=ppt/tags/tag621.xml><?xml version="1.0" encoding="utf-8"?>
<p:tagLst xmlns:p="http://schemas.openxmlformats.org/presentationml/2006/main">
  <p:tag name="KSO_WM_DIAGRAM_VIRTUALLY_FRAME" val="{&quot;height&quot;:315.47811023622046,&quot;left&quot;:46.61212598425197,&quot;top&quot;:68.3624409448819,&quot;width&quot;:616.3470078740157}"/>
</p:tagLst>
</file>

<file path=ppt/tags/tag622.xml><?xml version="1.0" encoding="utf-8"?>
<p:tagLst xmlns:p="http://schemas.openxmlformats.org/presentationml/2006/main">
  <p:tag name="KSO_WM_DIAGRAM_VIRTUALLY_FRAME" val="{&quot;height&quot;:315.47811023622046,&quot;left&quot;:46.61212598425197,&quot;top&quot;:68.3624409448819,&quot;width&quot;:616.3470078740157}"/>
</p:tagLst>
</file>

<file path=ppt/tags/tag623.xml><?xml version="1.0" encoding="utf-8"?>
<p:tagLst xmlns:p="http://schemas.openxmlformats.org/presentationml/2006/main">
  <p:tag name="KSO_WM_DIAGRAM_VIRTUALLY_FRAME" val="{&quot;height&quot;:315.47811023622046,&quot;left&quot;:46.61212598425197,&quot;top&quot;:68.3624409448819,&quot;width&quot;:616.3470078740157}"/>
</p:tagLst>
</file>

<file path=ppt/tags/tag624.xml><?xml version="1.0" encoding="utf-8"?>
<p:tagLst xmlns:p="http://schemas.openxmlformats.org/presentationml/2006/main">
  <p:tag name="KSO_WM_DIAGRAM_VIRTUALLY_FRAME" val="{&quot;height&quot;:315.47811023622046,&quot;left&quot;:46.61212598425197,&quot;top&quot;:68.3624409448819,&quot;width&quot;:616.3470078740157}"/>
</p:tagLst>
</file>

<file path=ppt/tags/tag625.xml><?xml version="1.0" encoding="utf-8"?>
<p:tagLst xmlns:p="http://schemas.openxmlformats.org/presentationml/2006/main">
  <p:tag name="KSO_WM_DIAGRAM_VIRTUALLY_FRAME" val="{&quot;height&quot;:315.47811023622046,&quot;left&quot;:46.61212598425197,&quot;top&quot;:68.3624409448819,&quot;width&quot;:616.3470078740157}"/>
</p:tagLst>
</file>

<file path=ppt/tags/tag626.xml><?xml version="1.0" encoding="utf-8"?>
<p:tagLst xmlns:p="http://schemas.openxmlformats.org/presentationml/2006/main">
  <p:tag name="KSO_WM_DIAGRAM_VIRTUALLY_FRAME" val="{&quot;height&quot;:315.47811023622046,&quot;left&quot;:46.61212598425197,&quot;top&quot;:68.3624409448819,&quot;width&quot;:616.3470078740157}"/>
</p:tagLst>
</file>

<file path=ppt/tags/tag627.xml><?xml version="1.0" encoding="utf-8"?>
<p:tagLst xmlns:p="http://schemas.openxmlformats.org/presentationml/2006/main">
  <p:tag name="KSO_WM_DIAGRAM_VIRTUALLY_FRAME" val="{&quot;height&quot;:315.47811023622046,&quot;left&quot;:46.61212598425197,&quot;top&quot;:68.3624409448819,&quot;width&quot;:616.3470078740157}"/>
</p:tagLst>
</file>

<file path=ppt/tags/tag628.xml><?xml version="1.0" encoding="utf-8"?>
<p:tagLst xmlns:p="http://schemas.openxmlformats.org/presentationml/2006/main">
  <p:tag name="KSO_WM_DIAGRAM_VIRTUALLY_FRAME" val="{&quot;height&quot;:315.47811023622046,&quot;left&quot;:46.61212598425197,&quot;top&quot;:68.3624409448819,&quot;width&quot;:616.3470078740157}"/>
</p:tagLst>
</file>

<file path=ppt/tags/tag629.xml><?xml version="1.0" encoding="utf-8"?>
<p:tagLst xmlns:p="http://schemas.openxmlformats.org/presentationml/2006/main">
  <p:tag name="KSO_WM_DIAGRAM_VIRTUALLY_FRAME" val="{&quot;height&quot;:315.47811023622046,&quot;left&quot;:46.61212598425197,&quot;top&quot;:68.3624409448819,&quot;width&quot;:616.3470078740157}"/>
</p:tagLst>
</file>

<file path=ppt/tags/tag63.xml><?xml version="1.0" encoding="utf-8"?>
<p:tagLst xmlns:p="http://schemas.openxmlformats.org/presentationml/2006/main">
  <p:tag name="KSO_WM_BEAUTIFY_FLAG" val=""/>
</p:tagLst>
</file>

<file path=ppt/tags/tag630.xml><?xml version="1.0" encoding="utf-8"?>
<p:tagLst xmlns:p="http://schemas.openxmlformats.org/presentationml/2006/main">
  <p:tag name="KSO_WM_DIAGRAM_VIRTUALLY_FRAME" val="{&quot;height&quot;:315.47811023622046,&quot;left&quot;:46.61212598425197,&quot;top&quot;:68.3624409448819,&quot;width&quot;:616.3470078740157}"/>
</p:tagLst>
</file>

<file path=ppt/tags/tag631.xml><?xml version="1.0" encoding="utf-8"?>
<p:tagLst xmlns:p="http://schemas.openxmlformats.org/presentationml/2006/main">
  <p:tag name="KSO_WM_DIAGRAM_VIRTUALLY_FRAME" val="{&quot;height&quot;:315.47811023622046,&quot;left&quot;:46.61212598425197,&quot;top&quot;:68.3624409448819,&quot;width&quot;:616.3470078740157}"/>
</p:tagLst>
</file>

<file path=ppt/tags/tag632.xml><?xml version="1.0" encoding="utf-8"?>
<p:tagLst xmlns:p="http://schemas.openxmlformats.org/presentationml/2006/main">
  <p:tag name="KSO_WM_DIAGRAM_VIRTUALLY_FRAME" val="{&quot;height&quot;:315.47811023622046,&quot;left&quot;:46.61212598425197,&quot;top&quot;:68.3624409448819,&quot;width&quot;:616.3470078740157}"/>
</p:tagLst>
</file>

<file path=ppt/tags/tag633.xml><?xml version="1.0" encoding="utf-8"?>
<p:tagLst xmlns:p="http://schemas.openxmlformats.org/presentationml/2006/main">
  <p:tag name="KSO_WM_DIAGRAM_VIRTUALLY_FRAME" val="{&quot;height&quot;:315.47811023622046,&quot;left&quot;:46.61212598425197,&quot;top&quot;:68.3624409448819,&quot;width&quot;:616.3470078740157}"/>
</p:tagLst>
</file>

<file path=ppt/tags/tag634.xml><?xml version="1.0" encoding="utf-8"?>
<p:tagLst xmlns:p="http://schemas.openxmlformats.org/presentationml/2006/main">
  <p:tag name="KSO_WM_DIAGRAM_VIRTUALLY_FRAME" val="{&quot;height&quot;:315.47811023622046,&quot;left&quot;:46.61212598425197,&quot;top&quot;:68.3624409448819,&quot;width&quot;:616.3470078740157}"/>
</p:tagLst>
</file>

<file path=ppt/tags/tag635.xml><?xml version="1.0" encoding="utf-8"?>
<p:tagLst xmlns:p="http://schemas.openxmlformats.org/presentationml/2006/main">
  <p:tag name="KSO_WM_DIAGRAM_VIRTUALLY_FRAME" val="{&quot;height&quot;:315.47811023622046,&quot;left&quot;:46.61212598425197,&quot;top&quot;:68.3624409448819,&quot;width&quot;:616.3470078740157}"/>
</p:tagLst>
</file>

<file path=ppt/tags/tag636.xml><?xml version="1.0" encoding="utf-8"?>
<p:tagLst xmlns:p="http://schemas.openxmlformats.org/presentationml/2006/main">
  <p:tag name="KSO_WM_DIAGRAM_VIRTUALLY_FRAME" val="{&quot;height&quot;:315.47811023622046,&quot;left&quot;:46.61212598425197,&quot;top&quot;:68.3624409448819,&quot;width&quot;:616.3470078740157}"/>
</p:tagLst>
</file>

<file path=ppt/tags/tag637.xml><?xml version="1.0" encoding="utf-8"?>
<p:tagLst xmlns:p="http://schemas.openxmlformats.org/presentationml/2006/main">
  <p:tag name="KSO_WM_DIAGRAM_VIRTUALLY_FRAME" val="{&quot;height&quot;:315.47811023622046,&quot;left&quot;:46.61212598425197,&quot;top&quot;:68.3624409448819,&quot;width&quot;:616.3470078740157}"/>
</p:tagLst>
</file>

<file path=ppt/tags/tag638.xml><?xml version="1.0" encoding="utf-8"?>
<p:tagLst xmlns:p="http://schemas.openxmlformats.org/presentationml/2006/main">
  <p:tag name="KSO_WM_BEAUTIFY_FLAG" val=""/>
</p:tagLst>
</file>

<file path=ppt/tags/tag639.xml><?xml version="1.0" encoding="utf-8"?>
<p:tagLst xmlns:p="http://schemas.openxmlformats.org/presentationml/2006/main">
  <p:tag name="KSO_WM_DIAGRAM_VIRTUALLY_FRAME" val="{&quot;height&quot;:330.04779527559054,&quot;left&quot;:248.53732283464564,&quot;top&quot;:52.32354330708663,&quot;width&quot;:424.09070866141735}"/>
</p:tagLst>
</file>

<file path=ppt/tags/tag64.xml><?xml version="1.0" encoding="utf-8"?>
<p:tagLst xmlns:p="http://schemas.openxmlformats.org/presentationml/2006/main">
  <p:tag name="KSO_WM_BEAUTIFY_FLAG" val=""/>
</p:tagLst>
</file>

<file path=ppt/tags/tag640.xml><?xml version="1.0" encoding="utf-8"?>
<p:tagLst xmlns:p="http://schemas.openxmlformats.org/presentationml/2006/main">
  <p:tag name="KSO_WM_DIAGRAM_VIRTUALLY_FRAME" val="{&quot;height&quot;:330.04779527559054,&quot;left&quot;:248.53732283464564,&quot;top&quot;:52.32354330708663,&quot;width&quot;:424.09070866141735}"/>
</p:tagLst>
</file>

<file path=ppt/tags/tag641.xml><?xml version="1.0" encoding="utf-8"?>
<p:tagLst xmlns:p="http://schemas.openxmlformats.org/presentationml/2006/main">
  <p:tag name="KSO_WM_DIAGRAM_VIRTUALLY_FRAME" val="{&quot;height&quot;:330.04779527559054,&quot;left&quot;:248.53732283464564,&quot;top&quot;:52.32354330708663,&quot;width&quot;:424.09070866141735}"/>
</p:tagLst>
</file>

<file path=ppt/tags/tag642.xml><?xml version="1.0" encoding="utf-8"?>
<p:tagLst xmlns:p="http://schemas.openxmlformats.org/presentationml/2006/main">
  <p:tag name="KSO_WM_DIAGRAM_VIRTUALLY_FRAME" val="{&quot;height&quot;:330.04779527559054,&quot;left&quot;:248.53732283464564,&quot;top&quot;:52.32354330708663,&quot;width&quot;:424.09070866141735}"/>
</p:tagLst>
</file>

<file path=ppt/tags/tag643.xml><?xml version="1.0" encoding="utf-8"?>
<p:tagLst xmlns:p="http://schemas.openxmlformats.org/presentationml/2006/main">
  <p:tag name="KSO_WM_DIAGRAM_VIRTUALLY_FRAME" val="{&quot;height&quot;:330.04779527559054,&quot;left&quot;:248.53732283464564,&quot;top&quot;:52.32354330708663,&quot;width&quot;:424.09070866141735}"/>
</p:tagLst>
</file>

<file path=ppt/tags/tag644.xml><?xml version="1.0" encoding="utf-8"?>
<p:tagLst xmlns:p="http://schemas.openxmlformats.org/presentationml/2006/main">
  <p:tag name="KSO_WM_DIAGRAM_VIRTUALLY_FRAME" val="{&quot;height&quot;:330.04779527559054,&quot;left&quot;:248.53732283464564,&quot;top&quot;:52.32354330708663,&quot;width&quot;:424.09070866141735}"/>
</p:tagLst>
</file>

<file path=ppt/tags/tag645.xml><?xml version="1.0" encoding="utf-8"?>
<p:tagLst xmlns:p="http://schemas.openxmlformats.org/presentationml/2006/main">
  <p:tag name="KSO_WM_DIAGRAM_VIRTUALLY_FRAME" val="{&quot;height&quot;:330.04779527559054,&quot;left&quot;:248.53732283464564,&quot;top&quot;:52.32354330708663,&quot;width&quot;:424.09070866141735}"/>
</p:tagLst>
</file>

<file path=ppt/tags/tag646.xml><?xml version="1.0" encoding="utf-8"?>
<p:tagLst xmlns:p="http://schemas.openxmlformats.org/presentationml/2006/main">
  <p:tag name="KSO_WM_DIAGRAM_VIRTUALLY_FRAME" val="{&quot;height&quot;:330.04779527559054,&quot;left&quot;:248.53732283464564,&quot;top&quot;:52.32354330708663,&quot;width&quot;:424.09070866141735}"/>
</p:tagLst>
</file>

<file path=ppt/tags/tag647.xml><?xml version="1.0" encoding="utf-8"?>
<p:tagLst xmlns:p="http://schemas.openxmlformats.org/presentationml/2006/main">
  <p:tag name="KSO_WM_DIAGRAM_VIRTUALLY_FRAME" val="{&quot;height&quot;:330.04779527559054,&quot;left&quot;:248.53732283464564,&quot;top&quot;:52.32354330708663,&quot;width&quot;:424.09070866141735}"/>
</p:tagLst>
</file>

<file path=ppt/tags/tag648.xml><?xml version="1.0" encoding="utf-8"?>
<p:tagLst xmlns:p="http://schemas.openxmlformats.org/presentationml/2006/main">
  <p:tag name="KSO_WM_DIAGRAM_VIRTUALLY_FRAME" val="{&quot;height&quot;:330.04779527559054,&quot;left&quot;:248.53732283464564,&quot;top&quot;:52.32354330708663,&quot;width&quot;:424.09070866141735}"/>
</p:tagLst>
</file>

<file path=ppt/tags/tag649.xml><?xml version="1.0" encoding="utf-8"?>
<p:tagLst xmlns:p="http://schemas.openxmlformats.org/presentationml/2006/main">
  <p:tag name="KSO_WM_DIAGRAM_VIRTUALLY_FRAME" val="{&quot;height&quot;:330.04779527559054,&quot;left&quot;:248.53732283464564,&quot;top&quot;:52.32354330708663,&quot;width&quot;:424.09070866141735}"/>
</p:tagLst>
</file>

<file path=ppt/tags/tag65.xml><?xml version="1.0" encoding="utf-8"?>
<p:tagLst xmlns:p="http://schemas.openxmlformats.org/presentationml/2006/main">
  <p:tag name="KSO_WM_BEAUTIFY_FLAG" val=""/>
</p:tagLst>
</file>

<file path=ppt/tags/tag650.xml><?xml version="1.0" encoding="utf-8"?>
<p:tagLst xmlns:p="http://schemas.openxmlformats.org/presentationml/2006/main">
  <p:tag name="KSO_WM_DIAGRAM_VIRTUALLY_FRAME" val="{&quot;height&quot;:330.04779527559054,&quot;left&quot;:248.53732283464564,&quot;top&quot;:52.32354330708663,&quot;width&quot;:424.09070866141735}"/>
</p:tagLst>
</file>

<file path=ppt/tags/tag651.xml><?xml version="1.0" encoding="utf-8"?>
<p:tagLst xmlns:p="http://schemas.openxmlformats.org/presentationml/2006/main">
  <p:tag name="KSO_WM_DIAGRAM_VIRTUALLY_FRAME" val="{&quot;height&quot;:330.04779527559054,&quot;left&quot;:248.53732283464564,&quot;top&quot;:52.32354330708663,&quot;width&quot;:424.09070866141735}"/>
</p:tagLst>
</file>

<file path=ppt/tags/tag652.xml><?xml version="1.0" encoding="utf-8"?>
<p:tagLst xmlns:p="http://schemas.openxmlformats.org/presentationml/2006/main">
  <p:tag name="KSO_WM_DIAGRAM_VIRTUALLY_FRAME" val="{&quot;height&quot;:330.04779527559054,&quot;left&quot;:248.53732283464564,&quot;top&quot;:52.32354330708663,&quot;width&quot;:424.09070866141735}"/>
</p:tagLst>
</file>

<file path=ppt/tags/tag653.xml><?xml version="1.0" encoding="utf-8"?>
<p:tagLst xmlns:p="http://schemas.openxmlformats.org/presentationml/2006/main">
  <p:tag name="KSO_WM_DIAGRAM_VIRTUALLY_FRAME" val="{&quot;height&quot;:330.04779527559054,&quot;left&quot;:248.53732283464564,&quot;top&quot;:52.32354330708663,&quot;width&quot;:424.09070866141735}"/>
</p:tagLst>
</file>

<file path=ppt/tags/tag654.xml><?xml version="1.0" encoding="utf-8"?>
<p:tagLst xmlns:p="http://schemas.openxmlformats.org/presentationml/2006/main">
  <p:tag name="KSO_WM_DIAGRAM_VIRTUALLY_FRAME" val="{&quot;height&quot;:330.04779527559054,&quot;left&quot;:248.53732283464564,&quot;top&quot;:52.32354330708663,&quot;width&quot;:424.09070866141735}"/>
</p:tagLst>
</file>

<file path=ppt/tags/tag655.xml><?xml version="1.0" encoding="utf-8"?>
<p:tagLst xmlns:p="http://schemas.openxmlformats.org/presentationml/2006/main">
  <p:tag name="KSO_WM_BEAUTIFY_FLAG" val=""/>
</p:tagLst>
</file>

<file path=ppt/tags/tag656.xml><?xml version="1.0" encoding="utf-8"?>
<p:tagLst xmlns:p="http://schemas.openxmlformats.org/presentationml/2006/main">
  <p:tag name="KSO_WM_DIAGRAM_VIRTUALLY_FRAME" val="{&quot;height&quot;:239.95456692913385,&quot;left&quot;:37.90551181102362,&quot;top&quot;:94.34330708661417,&quot;width&quot;:639.8389763779527}"/>
</p:tagLst>
</file>

<file path=ppt/tags/tag657.xml><?xml version="1.0" encoding="utf-8"?>
<p:tagLst xmlns:p="http://schemas.openxmlformats.org/presentationml/2006/main">
  <p:tag name="KSO_WM_DIAGRAM_VIRTUALLY_FRAME" val="{&quot;height&quot;:239.95456692913385,&quot;left&quot;:37.90551181102362,&quot;top&quot;:94.34330708661417,&quot;width&quot;:639.8389763779527}"/>
</p:tagLst>
</file>

<file path=ppt/tags/tag658.xml><?xml version="1.0" encoding="utf-8"?>
<p:tagLst xmlns:p="http://schemas.openxmlformats.org/presentationml/2006/main">
  <p:tag name="KSO_WM_DIAGRAM_VIRTUALLY_FRAME" val="{&quot;height&quot;:239.95456692913385,&quot;left&quot;:37.90551181102362,&quot;top&quot;:94.34330708661417,&quot;width&quot;:639.8389763779527}"/>
</p:tagLst>
</file>

<file path=ppt/tags/tag659.xml><?xml version="1.0" encoding="utf-8"?>
<p:tagLst xmlns:p="http://schemas.openxmlformats.org/presentationml/2006/main">
  <p:tag name="KSO_WM_DIAGRAM_VIRTUALLY_FRAME" val="{&quot;height&quot;:239.95456692913385,&quot;left&quot;:37.90551181102362,&quot;top&quot;:94.34330708661417,&quot;width&quot;:639.8389763779527}"/>
</p:tagLst>
</file>

<file path=ppt/tags/tag66.xml><?xml version="1.0" encoding="utf-8"?>
<p:tagLst xmlns:p="http://schemas.openxmlformats.org/presentationml/2006/main">
  <p:tag name="KSO_WM_BEAUTIFY_FLAG" val=""/>
</p:tagLst>
</file>

<file path=ppt/tags/tag660.xml><?xml version="1.0" encoding="utf-8"?>
<p:tagLst xmlns:p="http://schemas.openxmlformats.org/presentationml/2006/main">
  <p:tag name="KSO_WM_DIAGRAM_VIRTUALLY_FRAME" val="{&quot;height&quot;:239.95456692913385,&quot;left&quot;:37.90551181102362,&quot;top&quot;:94.34330708661417,&quot;width&quot;:639.8389763779527}"/>
</p:tagLst>
</file>

<file path=ppt/tags/tag661.xml><?xml version="1.0" encoding="utf-8"?>
<p:tagLst xmlns:p="http://schemas.openxmlformats.org/presentationml/2006/main">
  <p:tag name="KSO_WM_DIAGRAM_VIRTUALLY_FRAME" val="{&quot;height&quot;:239.95456692913385,&quot;left&quot;:37.90551181102362,&quot;top&quot;:94.34330708661417,&quot;width&quot;:639.8389763779527}"/>
</p:tagLst>
</file>

<file path=ppt/tags/tag662.xml><?xml version="1.0" encoding="utf-8"?>
<p:tagLst xmlns:p="http://schemas.openxmlformats.org/presentationml/2006/main">
  <p:tag name="KSO_WM_DIAGRAM_VIRTUALLY_FRAME" val="{&quot;height&quot;:239.95456692913385,&quot;left&quot;:37.90551181102362,&quot;top&quot;:94.34330708661417,&quot;width&quot;:639.8389763779527}"/>
</p:tagLst>
</file>

<file path=ppt/tags/tag663.xml><?xml version="1.0" encoding="utf-8"?>
<p:tagLst xmlns:p="http://schemas.openxmlformats.org/presentationml/2006/main">
  <p:tag name="KSO_WM_DIAGRAM_VIRTUALLY_FRAME" val="{&quot;height&quot;:239.95456692913385,&quot;left&quot;:37.90551181102362,&quot;top&quot;:94.34330708661417,&quot;width&quot;:639.8389763779527}"/>
</p:tagLst>
</file>

<file path=ppt/tags/tag664.xml><?xml version="1.0" encoding="utf-8"?>
<p:tagLst xmlns:p="http://schemas.openxmlformats.org/presentationml/2006/main">
  <p:tag name="KSO_WM_DIAGRAM_VIRTUALLY_FRAME" val="{&quot;height&quot;:239.95456692913385,&quot;left&quot;:37.90551181102362,&quot;top&quot;:94.34330708661417,&quot;width&quot;:639.8389763779527}"/>
</p:tagLst>
</file>

<file path=ppt/tags/tag665.xml><?xml version="1.0" encoding="utf-8"?>
<p:tagLst xmlns:p="http://schemas.openxmlformats.org/presentationml/2006/main">
  <p:tag name="KSO_WM_DIAGRAM_VIRTUALLY_FRAME" val="{&quot;height&quot;:239.95456692913385,&quot;left&quot;:37.90551181102362,&quot;top&quot;:94.34330708661417,&quot;width&quot;:639.8389763779527}"/>
</p:tagLst>
</file>

<file path=ppt/tags/tag666.xml><?xml version="1.0" encoding="utf-8"?>
<p:tagLst xmlns:p="http://schemas.openxmlformats.org/presentationml/2006/main">
  <p:tag name="KSO_WM_DIAGRAM_VIRTUALLY_FRAME" val="{&quot;height&quot;:239.95456692913385,&quot;left&quot;:37.90551181102362,&quot;top&quot;:94.34330708661417,&quot;width&quot;:639.8389763779527}"/>
</p:tagLst>
</file>

<file path=ppt/tags/tag667.xml><?xml version="1.0" encoding="utf-8"?>
<p:tagLst xmlns:p="http://schemas.openxmlformats.org/presentationml/2006/main">
  <p:tag name="KSO_WM_DIAGRAM_VIRTUALLY_FRAME" val="{&quot;height&quot;:239.95456692913385,&quot;left&quot;:37.90551181102362,&quot;top&quot;:94.34330708661417,&quot;width&quot;:639.8389763779527}"/>
</p:tagLst>
</file>

<file path=ppt/tags/tag668.xml><?xml version="1.0" encoding="utf-8"?>
<p:tagLst xmlns:p="http://schemas.openxmlformats.org/presentationml/2006/main">
  <p:tag name="KSO_WM_DIAGRAM_VIRTUALLY_FRAME" val="{&quot;height&quot;:239.95456692913385,&quot;left&quot;:37.90551181102362,&quot;top&quot;:94.34330708661417,&quot;width&quot;:639.8389763779527}"/>
</p:tagLst>
</file>

<file path=ppt/tags/tag669.xml><?xml version="1.0" encoding="utf-8"?>
<p:tagLst xmlns:p="http://schemas.openxmlformats.org/presentationml/2006/main">
  <p:tag name="KSO_WM_DIAGRAM_VIRTUALLY_FRAME" val="{&quot;height&quot;:239.95456692913385,&quot;left&quot;:37.90551181102362,&quot;top&quot;:94.34330708661417,&quot;width&quot;:639.8389763779527}"/>
</p:tagLst>
</file>

<file path=ppt/tags/tag67.xml><?xml version="1.0" encoding="utf-8"?>
<p:tagLst xmlns:p="http://schemas.openxmlformats.org/presentationml/2006/main">
  <p:tag name="KSO_WM_BEAUTIFY_FLAG" val=""/>
</p:tagLst>
</file>

<file path=ppt/tags/tag670.xml><?xml version="1.0" encoding="utf-8"?>
<p:tagLst xmlns:p="http://schemas.openxmlformats.org/presentationml/2006/main">
  <p:tag name="KSO_WM_DIAGRAM_VIRTUALLY_FRAME" val="{&quot;height&quot;:239.95456692913385,&quot;left&quot;:37.90551181102362,&quot;top&quot;:94.34330708661417,&quot;width&quot;:639.8389763779527}"/>
</p:tagLst>
</file>

<file path=ppt/tags/tag671.xml><?xml version="1.0" encoding="utf-8"?>
<p:tagLst xmlns:p="http://schemas.openxmlformats.org/presentationml/2006/main">
  <p:tag name="KSO_WM_DIAGRAM_VIRTUALLY_FRAME" val="{&quot;height&quot;:239.95456692913385,&quot;left&quot;:37.90551181102362,&quot;top&quot;:94.34330708661417,&quot;width&quot;:639.8389763779527}"/>
</p:tagLst>
</file>

<file path=ppt/tags/tag672.xml><?xml version="1.0" encoding="utf-8"?>
<p:tagLst xmlns:p="http://schemas.openxmlformats.org/presentationml/2006/main">
  <p:tag name="KSO_WM_DIAGRAM_VIRTUALLY_FRAME" val="{&quot;height&quot;:239.95456692913385,&quot;left&quot;:37.90551181102362,&quot;top&quot;:94.34330708661417,&quot;width&quot;:639.8389763779527}"/>
</p:tagLst>
</file>

<file path=ppt/tags/tag673.xml><?xml version="1.0" encoding="utf-8"?>
<p:tagLst xmlns:p="http://schemas.openxmlformats.org/presentationml/2006/main">
  <p:tag name="KSO_WM_DIAGRAM_VIRTUALLY_FRAME" val="{&quot;height&quot;:239.95456692913385,&quot;left&quot;:37.90551181102362,&quot;top&quot;:94.34330708661417,&quot;width&quot;:639.8389763779527}"/>
</p:tagLst>
</file>

<file path=ppt/tags/tag674.xml><?xml version="1.0" encoding="utf-8"?>
<p:tagLst xmlns:p="http://schemas.openxmlformats.org/presentationml/2006/main">
  <p:tag name="KSO_WM_DIAGRAM_VIRTUALLY_FRAME" val="{&quot;height&quot;:239.95456692913385,&quot;left&quot;:37.90551181102362,&quot;top&quot;:94.34330708661417,&quot;width&quot;:639.8389763779527}"/>
</p:tagLst>
</file>

<file path=ppt/tags/tag675.xml><?xml version="1.0" encoding="utf-8"?>
<p:tagLst xmlns:p="http://schemas.openxmlformats.org/presentationml/2006/main">
  <p:tag name="KSO_WM_DIAGRAM_VIRTUALLY_FRAME" val="{&quot;height&quot;:239.95456692913385,&quot;left&quot;:37.90551181102362,&quot;top&quot;:94.34330708661417,&quot;width&quot;:639.8389763779527}"/>
</p:tagLst>
</file>

<file path=ppt/tags/tag676.xml><?xml version="1.0" encoding="utf-8"?>
<p:tagLst xmlns:p="http://schemas.openxmlformats.org/presentationml/2006/main">
  <p:tag name="KSO_WM_DIAGRAM_VIRTUALLY_FRAME" val="{&quot;height&quot;:239.95456692913385,&quot;left&quot;:37.90551181102362,&quot;top&quot;:94.34330708661417,&quot;width&quot;:639.8389763779527}"/>
</p:tagLst>
</file>

<file path=ppt/tags/tag677.xml><?xml version="1.0" encoding="utf-8"?>
<p:tagLst xmlns:p="http://schemas.openxmlformats.org/presentationml/2006/main">
  <p:tag name="KSO_WM_DIAGRAM_VIRTUALLY_FRAME" val="{&quot;height&quot;:275.7442519685039,&quot;left&quot;:67.24803149606299,&quot;top&quot;:86.92094488188975,&quot;width&quot;:444.8837007874016}"/>
</p:tagLst>
</file>

<file path=ppt/tags/tag678.xml><?xml version="1.0" encoding="utf-8"?>
<p:tagLst xmlns:p="http://schemas.openxmlformats.org/presentationml/2006/main">
  <p:tag name="KSO_WM_DIAGRAM_VIRTUALLY_FRAME" val="{&quot;height&quot;:275.7442519685039,&quot;left&quot;:67.24803149606299,&quot;top&quot;:86.92094488188975,&quot;width&quot;:444.8837007874016}"/>
</p:tagLst>
</file>

<file path=ppt/tags/tag679.xml><?xml version="1.0" encoding="utf-8"?>
<p:tagLst xmlns:p="http://schemas.openxmlformats.org/presentationml/2006/main">
  <p:tag name="KSO_WM_DIAGRAM_VIRTUALLY_FRAME" val="{&quot;height&quot;:275.7442519685039,&quot;left&quot;:67.24803149606299,&quot;top&quot;:86.92094488188975,&quot;width&quot;:444.8837007874016}"/>
</p:tagLst>
</file>

<file path=ppt/tags/tag68.xml><?xml version="1.0" encoding="utf-8"?>
<p:tagLst xmlns:p="http://schemas.openxmlformats.org/presentationml/2006/main">
  <p:tag name="KSO_WM_BEAUTIFY_FLAG" val=""/>
</p:tagLst>
</file>

<file path=ppt/tags/tag680.xml><?xml version="1.0" encoding="utf-8"?>
<p:tagLst xmlns:p="http://schemas.openxmlformats.org/presentationml/2006/main">
  <p:tag name="KSO_WM_DIAGRAM_VIRTUALLY_FRAME" val="{&quot;height&quot;:275.7442519685039,&quot;left&quot;:67.24803149606299,&quot;top&quot;:86.92094488188975,&quot;width&quot;:444.8837007874016}"/>
</p:tagLst>
</file>

<file path=ppt/tags/tag681.xml><?xml version="1.0" encoding="utf-8"?>
<p:tagLst xmlns:p="http://schemas.openxmlformats.org/presentationml/2006/main">
  <p:tag name="KSO_WM_DIAGRAM_VIRTUALLY_FRAME" val="{&quot;height&quot;:275.7442519685039,&quot;left&quot;:67.24803149606299,&quot;top&quot;:86.92094488188975,&quot;width&quot;:444.8837007874016}"/>
</p:tagLst>
</file>

<file path=ppt/tags/tag682.xml><?xml version="1.0" encoding="utf-8"?>
<p:tagLst xmlns:p="http://schemas.openxmlformats.org/presentationml/2006/main">
  <p:tag name="KSO_WM_DIAGRAM_VIRTUALLY_FRAME" val="{&quot;height&quot;:275.7442519685039,&quot;left&quot;:67.24803149606299,&quot;top&quot;:86.92094488188975,&quot;width&quot;:444.8837007874016}"/>
</p:tagLst>
</file>

<file path=ppt/tags/tag683.xml><?xml version="1.0" encoding="utf-8"?>
<p:tagLst xmlns:p="http://schemas.openxmlformats.org/presentationml/2006/main">
  <p:tag name="KSO_WM_DIAGRAM_VIRTUALLY_FRAME" val="{&quot;height&quot;:275.7442519685039,&quot;left&quot;:67.24803149606299,&quot;top&quot;:86.92094488188975,&quot;width&quot;:444.8837007874016}"/>
</p:tagLst>
</file>

<file path=ppt/tags/tag684.xml><?xml version="1.0" encoding="utf-8"?>
<p:tagLst xmlns:p="http://schemas.openxmlformats.org/presentationml/2006/main">
  <p:tag name="KSO_WM_DIAGRAM_VIRTUALLY_FRAME" val="{&quot;height&quot;:275.7442519685039,&quot;left&quot;:67.24803149606299,&quot;top&quot;:86.92094488188975,&quot;width&quot;:444.8837007874016}"/>
</p:tagLst>
</file>

<file path=ppt/tags/tag685.xml><?xml version="1.0" encoding="utf-8"?>
<p:tagLst xmlns:p="http://schemas.openxmlformats.org/presentationml/2006/main">
  <p:tag name="KSO_WM_DIAGRAM_VIRTUALLY_FRAME" val="{&quot;height&quot;:275.7442519685039,&quot;left&quot;:67.24803149606299,&quot;top&quot;:86.92094488188975,&quot;width&quot;:444.8837007874016}"/>
</p:tagLst>
</file>

<file path=ppt/tags/tag686.xml><?xml version="1.0" encoding="utf-8"?>
<p:tagLst xmlns:p="http://schemas.openxmlformats.org/presentationml/2006/main">
  <p:tag name="KSO_WM_DIAGRAM_VIRTUALLY_FRAME" val="{&quot;height&quot;:275.7442519685039,&quot;left&quot;:67.24803149606299,&quot;top&quot;:86.92094488188975,&quot;width&quot;:444.8837007874016}"/>
</p:tagLst>
</file>

<file path=ppt/tags/tag687.xml><?xml version="1.0" encoding="utf-8"?>
<p:tagLst xmlns:p="http://schemas.openxmlformats.org/presentationml/2006/main">
  <p:tag name="KSO_WM_DIAGRAM_VIRTUALLY_FRAME" val="{&quot;height&quot;:275.7442519685039,&quot;left&quot;:67.24803149606299,&quot;top&quot;:86.92094488188975,&quot;width&quot;:444.8837007874016}"/>
</p:tagLst>
</file>

<file path=ppt/tags/tag688.xml><?xml version="1.0" encoding="utf-8"?>
<p:tagLst xmlns:p="http://schemas.openxmlformats.org/presentationml/2006/main">
  <p:tag name="KSO_WM_DIAGRAM_VIRTUALLY_FRAME" val="{&quot;height&quot;:275.7442519685039,&quot;left&quot;:67.24803149606299,&quot;top&quot;:86.92094488188975,&quot;width&quot;:444.8837007874016}"/>
</p:tagLst>
</file>

<file path=ppt/tags/tag689.xml><?xml version="1.0" encoding="utf-8"?>
<p:tagLst xmlns:p="http://schemas.openxmlformats.org/presentationml/2006/main">
  <p:tag name="KSO_WM_DIAGRAM_VIRTUALLY_FRAME" val="{&quot;height&quot;:275.7442519685039,&quot;left&quot;:67.24803149606299,&quot;top&quot;:86.92094488188975,&quot;width&quot;:444.8837007874016}"/>
</p:tagLst>
</file>

<file path=ppt/tags/tag69.xml><?xml version="1.0" encoding="utf-8"?>
<p:tagLst xmlns:p="http://schemas.openxmlformats.org/presentationml/2006/main">
  <p:tag name="KSO_WM_BEAUTIFY_FLAG" val=""/>
</p:tagLst>
</file>

<file path=ppt/tags/tag690.xml><?xml version="1.0" encoding="utf-8"?>
<p:tagLst xmlns:p="http://schemas.openxmlformats.org/presentationml/2006/main">
  <p:tag name="KSO_WM_DIAGRAM_VIRTUALLY_FRAME" val="{&quot;height&quot;:275.7442519685039,&quot;left&quot;:67.24803149606299,&quot;top&quot;:86.92094488188975,&quot;width&quot;:444.8837007874016}"/>
</p:tagLst>
</file>

<file path=ppt/tags/tag691.xml><?xml version="1.0" encoding="utf-8"?>
<p:tagLst xmlns:p="http://schemas.openxmlformats.org/presentationml/2006/main">
  <p:tag name="KSO_WM_DIAGRAM_VIRTUALLY_FRAME" val="{&quot;height&quot;:275.7442519685039,&quot;left&quot;:67.24803149606299,&quot;top&quot;:86.92094488188975,&quot;width&quot;:444.8837007874016}"/>
</p:tagLst>
</file>

<file path=ppt/tags/tag692.xml><?xml version="1.0" encoding="utf-8"?>
<p:tagLst xmlns:p="http://schemas.openxmlformats.org/presentationml/2006/main">
  <p:tag name="KSO_WM_DIAGRAM_VIRTUALLY_FRAME" val="{&quot;height&quot;:275.7442519685039,&quot;left&quot;:67.24803149606299,&quot;top&quot;:86.92094488188975,&quot;width&quot;:444.8837007874016}"/>
</p:tagLst>
</file>

<file path=ppt/tags/tag693.xml><?xml version="1.0" encoding="utf-8"?>
<p:tagLst xmlns:p="http://schemas.openxmlformats.org/presentationml/2006/main">
  <p:tag name="KSO_WM_BEAUTIFY_FLAG" val=""/>
</p:tagLst>
</file>

<file path=ppt/tags/tag694.xml><?xml version="1.0" encoding="utf-8"?>
<p:tagLst xmlns:p="http://schemas.openxmlformats.org/presentationml/2006/main">
  <p:tag name="KSO_WM_DIAGRAM_VIRTUALLY_FRAME" val="{&quot;height&quot;:301.5748818897638,&quot;left&quot;:158.3,&quot;top&quot;:66.74141732283465,&quot;width&quot;:515.6890551181102}"/>
</p:tagLst>
</file>

<file path=ppt/tags/tag695.xml><?xml version="1.0" encoding="utf-8"?>
<p:tagLst xmlns:p="http://schemas.openxmlformats.org/presentationml/2006/main">
  <p:tag name="KSO_WM_DIAGRAM_VIRTUALLY_FRAME" val="{&quot;height&quot;:301.5748818897638,&quot;left&quot;:158.3,&quot;top&quot;:66.74141732283465,&quot;width&quot;:515.6890551181102}"/>
</p:tagLst>
</file>

<file path=ppt/tags/tag696.xml><?xml version="1.0" encoding="utf-8"?>
<p:tagLst xmlns:p="http://schemas.openxmlformats.org/presentationml/2006/main">
  <p:tag name="KSO_WM_DIAGRAM_VIRTUALLY_FRAME" val="{&quot;height&quot;:301.5748818897638,&quot;left&quot;:158.3,&quot;top&quot;:66.74141732283465,&quot;width&quot;:515.6890551181102}"/>
</p:tagLst>
</file>

<file path=ppt/tags/tag697.xml><?xml version="1.0" encoding="utf-8"?>
<p:tagLst xmlns:p="http://schemas.openxmlformats.org/presentationml/2006/main">
  <p:tag name="KSO_WM_DIAGRAM_VIRTUALLY_FRAME" val="{&quot;height&quot;:301.5748818897638,&quot;left&quot;:158.3,&quot;top&quot;:66.74141732283465,&quot;width&quot;:515.6890551181102}"/>
</p:tagLst>
</file>

<file path=ppt/tags/tag698.xml><?xml version="1.0" encoding="utf-8"?>
<p:tagLst xmlns:p="http://schemas.openxmlformats.org/presentationml/2006/main">
  <p:tag name="KSO_WM_DIAGRAM_VIRTUALLY_FRAME" val="{&quot;height&quot;:301.5748818897638,&quot;left&quot;:158.3,&quot;top&quot;:66.74141732283465,&quot;width&quot;:515.6890551181102}"/>
</p:tagLst>
</file>

<file path=ppt/tags/tag699.xml><?xml version="1.0" encoding="utf-8"?>
<p:tagLst xmlns:p="http://schemas.openxmlformats.org/presentationml/2006/main">
  <p:tag name="KSO_WM_DIAGRAM_VIRTUALLY_FRAME" val="{&quot;height&quot;:301.5748818897638,&quot;left&quot;:158.3,&quot;top&quot;:66.74141732283465,&quot;width&quot;:515.6890551181102}"/>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00.xml><?xml version="1.0" encoding="utf-8"?>
<p:tagLst xmlns:p="http://schemas.openxmlformats.org/presentationml/2006/main">
  <p:tag name="KSO_WM_DIAGRAM_VIRTUALLY_FRAME" val="{&quot;height&quot;:301.5748818897638,&quot;left&quot;:158.3,&quot;top&quot;:66.74141732283465,&quot;width&quot;:515.6890551181102}"/>
</p:tagLst>
</file>

<file path=ppt/tags/tag701.xml><?xml version="1.0" encoding="utf-8"?>
<p:tagLst xmlns:p="http://schemas.openxmlformats.org/presentationml/2006/main">
  <p:tag name="KSO_WM_DIAGRAM_VIRTUALLY_FRAME" val="{&quot;height&quot;:301.5748818897638,&quot;left&quot;:158.3,&quot;top&quot;:66.74141732283465,&quot;width&quot;:515.6890551181102}"/>
</p:tagLst>
</file>

<file path=ppt/tags/tag702.xml><?xml version="1.0" encoding="utf-8"?>
<p:tagLst xmlns:p="http://schemas.openxmlformats.org/presentationml/2006/main">
  <p:tag name="KSO_WM_DIAGRAM_VIRTUALLY_FRAME" val="{&quot;height&quot;:301.5748818897638,&quot;left&quot;:158.3,&quot;top&quot;:66.74141732283465,&quot;width&quot;:515.6890551181102}"/>
</p:tagLst>
</file>

<file path=ppt/tags/tag703.xml><?xml version="1.0" encoding="utf-8"?>
<p:tagLst xmlns:p="http://schemas.openxmlformats.org/presentationml/2006/main">
  <p:tag name="KSO_WM_DIAGRAM_VIRTUALLY_FRAME" val="{&quot;height&quot;:301.5748818897638,&quot;left&quot;:158.3,&quot;top&quot;:66.74141732283465,&quot;width&quot;:515.6890551181102}"/>
</p:tagLst>
</file>

<file path=ppt/tags/tag704.xml><?xml version="1.0" encoding="utf-8"?>
<p:tagLst xmlns:p="http://schemas.openxmlformats.org/presentationml/2006/main">
  <p:tag name="KSO_WM_DIAGRAM_VIRTUALLY_FRAME" val="{&quot;height&quot;:301.5748818897638,&quot;left&quot;:158.3,&quot;top&quot;:66.74141732283465,&quot;width&quot;:515.6890551181102}"/>
</p:tagLst>
</file>

<file path=ppt/tags/tag705.xml><?xml version="1.0" encoding="utf-8"?>
<p:tagLst xmlns:p="http://schemas.openxmlformats.org/presentationml/2006/main">
  <p:tag name="KSO_WM_DIAGRAM_VIRTUALLY_FRAME" val="{&quot;height&quot;:301.5748818897638,&quot;left&quot;:158.3,&quot;top&quot;:66.74141732283465,&quot;width&quot;:515.6890551181102}"/>
</p:tagLst>
</file>

<file path=ppt/tags/tag706.xml><?xml version="1.0" encoding="utf-8"?>
<p:tagLst xmlns:p="http://schemas.openxmlformats.org/presentationml/2006/main">
  <p:tag name="KSO_WM_DIAGRAM_VIRTUALLY_FRAME" val="{&quot;height&quot;:301.5748818897638,&quot;left&quot;:158.3,&quot;top&quot;:66.74141732283465,&quot;width&quot;:515.6890551181102}"/>
</p:tagLst>
</file>

<file path=ppt/tags/tag707.xml><?xml version="1.0" encoding="utf-8"?>
<p:tagLst xmlns:p="http://schemas.openxmlformats.org/presentationml/2006/main">
  <p:tag name="KSO_WM_DIAGRAM_VIRTUALLY_FRAME" val="{&quot;height&quot;:301.5748818897638,&quot;left&quot;:158.3,&quot;top&quot;:66.74141732283465,&quot;width&quot;:515.6890551181102}"/>
</p:tagLst>
</file>

<file path=ppt/tags/tag708.xml><?xml version="1.0" encoding="utf-8"?>
<p:tagLst xmlns:p="http://schemas.openxmlformats.org/presentationml/2006/main">
  <p:tag name="KSO_WM_DIAGRAM_VIRTUALLY_FRAME" val="{&quot;height&quot;:301.5748818897638,&quot;left&quot;:158.3,&quot;top&quot;:66.74141732283465,&quot;width&quot;:515.6890551181102}"/>
</p:tagLst>
</file>

<file path=ppt/tags/tag709.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10.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711.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712.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713.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714.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715.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716.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717.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718.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719.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72.xml><?xml version="1.0" encoding="utf-8"?>
<p:tagLst xmlns:p="http://schemas.openxmlformats.org/presentationml/2006/main">
  <p:tag name="KSO_WM_BEAUTIFY_FLAG" val=""/>
</p:tagLst>
</file>

<file path=ppt/tags/tag720.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721.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722.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723.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724.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725.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726.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727.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728.xml><?xml version="1.0" encoding="utf-8"?>
<p:tagLst xmlns:p="http://schemas.openxmlformats.org/presentationml/2006/main">
  <p:tag name="commondata" val="eyJoZGlkIjoiYTE5ZTIyZDQ5YTA4YTQzNmNmNTI2NzdlYzcyYmZhMzkifQ=="/>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默认设计模板">
  <a:themeElements>
    <a:clrScheme name="自定义 1">
      <a:dk1>
        <a:srgbClr val="000000"/>
      </a:dk1>
      <a:lt1>
        <a:srgbClr val="FFFFFF"/>
      </a:lt1>
      <a:dk2>
        <a:srgbClr val="000000"/>
      </a:dk2>
      <a:lt2>
        <a:srgbClr val="808080"/>
      </a:lt2>
      <a:accent1>
        <a:srgbClr val="0044D9"/>
      </a:accent1>
      <a:accent2>
        <a:srgbClr val="003296"/>
      </a:accent2>
      <a:accent3>
        <a:srgbClr val="C4D7FF"/>
      </a:accent3>
      <a:accent4>
        <a:srgbClr val="BFBFBF"/>
      </a:accent4>
      <a:accent5>
        <a:srgbClr val="D9EDEE"/>
      </a:accent5>
      <a:accent6>
        <a:srgbClr val="0044D9"/>
      </a:accent6>
      <a:hlink>
        <a:srgbClr val="009999"/>
      </a:hlink>
      <a:folHlink>
        <a:srgbClr val="99CC00"/>
      </a:folHlink>
    </a:clrScheme>
    <a:fontScheme name="">
      <a:majorFont>
        <a:latin typeface="思源黑体 CN Bold"/>
        <a:ea typeface="思源黑体 CN Bold"/>
        <a:cs typeface=""/>
      </a:majorFont>
      <a:minorFont>
        <a:latin typeface="思源黑体 CN Bold"/>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0_默认设计模板">
  <a:themeElements>
    <a:clrScheme name="自定义 1">
      <a:dk1>
        <a:srgbClr val="000000"/>
      </a:dk1>
      <a:lt1>
        <a:srgbClr val="FFFFFF"/>
      </a:lt1>
      <a:dk2>
        <a:srgbClr val="000000"/>
      </a:dk2>
      <a:lt2>
        <a:srgbClr val="808080"/>
      </a:lt2>
      <a:accent1>
        <a:srgbClr val="0044D9"/>
      </a:accent1>
      <a:accent2>
        <a:srgbClr val="003296"/>
      </a:accent2>
      <a:accent3>
        <a:srgbClr val="C4D7FF"/>
      </a:accent3>
      <a:accent4>
        <a:srgbClr val="BFBFBF"/>
      </a:accent4>
      <a:accent5>
        <a:srgbClr val="D9EDEE"/>
      </a:accent5>
      <a:accent6>
        <a:srgbClr val="0044D9"/>
      </a:accent6>
      <a:hlink>
        <a:srgbClr val="009999"/>
      </a:hlink>
      <a:folHlink>
        <a:srgbClr val="99CC00"/>
      </a:folHlink>
    </a:clrScheme>
    <a:fontScheme name="">
      <a:majorFont>
        <a:latin typeface="思源黑体 CN Bold"/>
        <a:ea typeface="思源黑体 CN Bold"/>
        <a:cs typeface=""/>
      </a:majorFont>
      <a:minorFont>
        <a:latin typeface="思源黑体 CN Bold"/>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1_默认设计模板">
  <a:themeElements>
    <a:clrScheme name="自定义 1">
      <a:dk1>
        <a:srgbClr val="000000"/>
      </a:dk1>
      <a:lt1>
        <a:srgbClr val="FFFFFF"/>
      </a:lt1>
      <a:dk2>
        <a:srgbClr val="000000"/>
      </a:dk2>
      <a:lt2>
        <a:srgbClr val="808080"/>
      </a:lt2>
      <a:accent1>
        <a:srgbClr val="0044D9"/>
      </a:accent1>
      <a:accent2>
        <a:srgbClr val="003296"/>
      </a:accent2>
      <a:accent3>
        <a:srgbClr val="C4D7FF"/>
      </a:accent3>
      <a:accent4>
        <a:srgbClr val="BFBFBF"/>
      </a:accent4>
      <a:accent5>
        <a:srgbClr val="D9EDEE"/>
      </a:accent5>
      <a:accent6>
        <a:srgbClr val="0044D9"/>
      </a:accent6>
      <a:hlink>
        <a:srgbClr val="009999"/>
      </a:hlink>
      <a:folHlink>
        <a:srgbClr val="99CC00"/>
      </a:folHlink>
    </a:clrScheme>
    <a:fontScheme name="">
      <a:majorFont>
        <a:latin typeface="思源黑体 CN Bold"/>
        <a:ea typeface="思源黑体 CN Bold"/>
        <a:cs typeface=""/>
      </a:majorFont>
      <a:minorFont>
        <a:latin typeface="思源黑体 CN Bold"/>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3_默认设计模板">
  <a:themeElements>
    <a:clrScheme name="自定义 1">
      <a:dk1>
        <a:srgbClr val="000000"/>
      </a:dk1>
      <a:lt1>
        <a:srgbClr val="FFFFFF"/>
      </a:lt1>
      <a:dk2>
        <a:srgbClr val="000000"/>
      </a:dk2>
      <a:lt2>
        <a:srgbClr val="808080"/>
      </a:lt2>
      <a:accent1>
        <a:srgbClr val="0044D9"/>
      </a:accent1>
      <a:accent2>
        <a:srgbClr val="003296"/>
      </a:accent2>
      <a:accent3>
        <a:srgbClr val="C4D7FF"/>
      </a:accent3>
      <a:accent4>
        <a:srgbClr val="BFBFBF"/>
      </a:accent4>
      <a:accent5>
        <a:srgbClr val="D9EDEE"/>
      </a:accent5>
      <a:accent6>
        <a:srgbClr val="0044D9"/>
      </a:accent6>
      <a:hlink>
        <a:srgbClr val="009999"/>
      </a:hlink>
      <a:folHlink>
        <a:srgbClr val="99CC00"/>
      </a:folHlink>
    </a:clrScheme>
    <a:fontScheme name="">
      <a:majorFont>
        <a:latin typeface="思源黑体 CN Bold"/>
        <a:ea typeface="思源黑体 CN Bold"/>
        <a:cs typeface=""/>
      </a:majorFont>
      <a:minorFont>
        <a:latin typeface="思源黑体 CN Bold"/>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4_默认设计模板">
  <a:themeElements>
    <a:clrScheme name="自定义 1">
      <a:dk1>
        <a:srgbClr val="000000"/>
      </a:dk1>
      <a:lt1>
        <a:srgbClr val="FFFFFF"/>
      </a:lt1>
      <a:dk2>
        <a:srgbClr val="000000"/>
      </a:dk2>
      <a:lt2>
        <a:srgbClr val="808080"/>
      </a:lt2>
      <a:accent1>
        <a:srgbClr val="0044D9"/>
      </a:accent1>
      <a:accent2>
        <a:srgbClr val="003296"/>
      </a:accent2>
      <a:accent3>
        <a:srgbClr val="C4D7FF"/>
      </a:accent3>
      <a:accent4>
        <a:srgbClr val="BFBFBF"/>
      </a:accent4>
      <a:accent5>
        <a:srgbClr val="D9EDEE"/>
      </a:accent5>
      <a:accent6>
        <a:srgbClr val="0044D9"/>
      </a:accent6>
      <a:hlink>
        <a:srgbClr val="009999"/>
      </a:hlink>
      <a:folHlink>
        <a:srgbClr val="99CC00"/>
      </a:folHlink>
    </a:clrScheme>
    <a:fontScheme name="">
      <a:majorFont>
        <a:latin typeface="思源黑体 CN Bold"/>
        <a:ea typeface="思源黑体 CN Bold"/>
        <a:cs typeface=""/>
      </a:majorFont>
      <a:minorFont>
        <a:latin typeface="思源黑体 CN Bold"/>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5_默认设计模板">
  <a:themeElements>
    <a:clrScheme name="自定义 1">
      <a:dk1>
        <a:srgbClr val="000000"/>
      </a:dk1>
      <a:lt1>
        <a:srgbClr val="FFFFFF"/>
      </a:lt1>
      <a:dk2>
        <a:srgbClr val="000000"/>
      </a:dk2>
      <a:lt2>
        <a:srgbClr val="808080"/>
      </a:lt2>
      <a:accent1>
        <a:srgbClr val="0044D9"/>
      </a:accent1>
      <a:accent2>
        <a:srgbClr val="003296"/>
      </a:accent2>
      <a:accent3>
        <a:srgbClr val="C4D7FF"/>
      </a:accent3>
      <a:accent4>
        <a:srgbClr val="BFBFBF"/>
      </a:accent4>
      <a:accent5>
        <a:srgbClr val="D9EDEE"/>
      </a:accent5>
      <a:accent6>
        <a:srgbClr val="0044D9"/>
      </a:accent6>
      <a:hlink>
        <a:srgbClr val="009999"/>
      </a:hlink>
      <a:folHlink>
        <a:srgbClr val="99CC00"/>
      </a:folHlink>
    </a:clrScheme>
    <a:fontScheme name="">
      <a:majorFont>
        <a:latin typeface="思源黑体 CN Bold"/>
        <a:ea typeface="思源黑体 CN Bold"/>
        <a:cs typeface=""/>
      </a:majorFont>
      <a:minorFont>
        <a:latin typeface="思源黑体 CN Bold"/>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3_默认设计模板">
  <a:themeElements>
    <a:clrScheme name="自定义 1">
      <a:dk1>
        <a:srgbClr val="000000"/>
      </a:dk1>
      <a:lt1>
        <a:srgbClr val="FFFFFF"/>
      </a:lt1>
      <a:dk2>
        <a:srgbClr val="000000"/>
      </a:dk2>
      <a:lt2>
        <a:srgbClr val="808080"/>
      </a:lt2>
      <a:accent1>
        <a:srgbClr val="0044D9"/>
      </a:accent1>
      <a:accent2>
        <a:srgbClr val="003296"/>
      </a:accent2>
      <a:accent3>
        <a:srgbClr val="C4D7FF"/>
      </a:accent3>
      <a:accent4>
        <a:srgbClr val="BFBFBF"/>
      </a:accent4>
      <a:accent5>
        <a:srgbClr val="D9EDEE"/>
      </a:accent5>
      <a:accent6>
        <a:srgbClr val="0044D9"/>
      </a:accent6>
      <a:hlink>
        <a:srgbClr val="009999"/>
      </a:hlink>
      <a:folHlink>
        <a:srgbClr val="99CC00"/>
      </a:folHlink>
    </a:clrScheme>
    <a:fontScheme name="">
      <a:majorFont>
        <a:latin typeface="思源黑体 CN Bold"/>
        <a:ea typeface="思源黑体 CN Bold"/>
        <a:cs typeface=""/>
      </a:majorFont>
      <a:minorFont>
        <a:latin typeface="思源黑体 CN Bold"/>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4_默认设计模板">
  <a:themeElements>
    <a:clrScheme name="自定义 1">
      <a:dk1>
        <a:srgbClr val="000000"/>
      </a:dk1>
      <a:lt1>
        <a:srgbClr val="FFFFFF"/>
      </a:lt1>
      <a:dk2>
        <a:srgbClr val="000000"/>
      </a:dk2>
      <a:lt2>
        <a:srgbClr val="808080"/>
      </a:lt2>
      <a:accent1>
        <a:srgbClr val="0044D9"/>
      </a:accent1>
      <a:accent2>
        <a:srgbClr val="003296"/>
      </a:accent2>
      <a:accent3>
        <a:srgbClr val="C4D7FF"/>
      </a:accent3>
      <a:accent4>
        <a:srgbClr val="BFBFBF"/>
      </a:accent4>
      <a:accent5>
        <a:srgbClr val="D9EDEE"/>
      </a:accent5>
      <a:accent6>
        <a:srgbClr val="0044D9"/>
      </a:accent6>
      <a:hlink>
        <a:srgbClr val="009999"/>
      </a:hlink>
      <a:folHlink>
        <a:srgbClr val="99CC00"/>
      </a:folHlink>
    </a:clrScheme>
    <a:fontScheme name="">
      <a:majorFont>
        <a:latin typeface="思源黑体 CN Bold"/>
        <a:ea typeface="思源黑体 CN Bold"/>
        <a:cs typeface=""/>
      </a:majorFont>
      <a:minorFont>
        <a:latin typeface="思源黑体 CN Bold"/>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Bold"/>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Bold"/>
        <a:ea typeface=""/>
        <a:cs typeface=""/>
        <a:font script="Jpan" typeface="ＭＳ Ｐゴシック"/>
        <a:font script="Hang" typeface="맑은 고딕"/>
        <a:font script="Hans" typeface="思源黑体 CN Bold"/>
        <a:font script="Hant" typeface="新細明體"/>
        <a:font script="Arab" typeface="思源黑体 CN Bold"/>
        <a:font script="Hebr" typeface="思源黑体 CN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Bold"/>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Bold"/>
        <a:ea typeface=""/>
        <a:cs typeface=""/>
        <a:font script="Jpan" typeface="ＭＳ Ｐゴシック"/>
        <a:font script="Hang" typeface="맑은 고딕"/>
        <a:font script="Hans" typeface="思源黑体 CN Bold"/>
        <a:font script="Hant" typeface="新細明體"/>
        <a:font script="Arab" typeface="思源黑体 CN Bold"/>
        <a:font script="Hebr" typeface="思源黑体 CN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黑体 CN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自定义 1">
      <a:dk1>
        <a:srgbClr val="000000"/>
      </a:dk1>
      <a:lt1>
        <a:srgbClr val="FFFFFF"/>
      </a:lt1>
      <a:dk2>
        <a:srgbClr val="000000"/>
      </a:dk2>
      <a:lt2>
        <a:srgbClr val="808080"/>
      </a:lt2>
      <a:accent1>
        <a:srgbClr val="0044D9"/>
      </a:accent1>
      <a:accent2>
        <a:srgbClr val="003296"/>
      </a:accent2>
      <a:accent3>
        <a:srgbClr val="C4D7FF"/>
      </a:accent3>
      <a:accent4>
        <a:srgbClr val="BFBFBF"/>
      </a:accent4>
      <a:accent5>
        <a:srgbClr val="D9EDEE"/>
      </a:accent5>
      <a:accent6>
        <a:srgbClr val="0044D9"/>
      </a:accent6>
      <a:hlink>
        <a:srgbClr val="009999"/>
      </a:hlink>
      <a:folHlink>
        <a:srgbClr val="99CC00"/>
      </a:folHlink>
    </a:clrScheme>
    <a:fontScheme name="">
      <a:majorFont>
        <a:latin typeface="思源黑体 CN Bold"/>
        <a:ea typeface="思源黑体 CN Bold"/>
        <a:cs typeface=""/>
      </a:majorFont>
      <a:minorFont>
        <a:latin typeface="思源黑体 CN Bold"/>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自定义 1">
      <a:dk1>
        <a:srgbClr val="000000"/>
      </a:dk1>
      <a:lt1>
        <a:srgbClr val="FFFFFF"/>
      </a:lt1>
      <a:dk2>
        <a:srgbClr val="000000"/>
      </a:dk2>
      <a:lt2>
        <a:srgbClr val="808080"/>
      </a:lt2>
      <a:accent1>
        <a:srgbClr val="0044D9"/>
      </a:accent1>
      <a:accent2>
        <a:srgbClr val="003296"/>
      </a:accent2>
      <a:accent3>
        <a:srgbClr val="C4D7FF"/>
      </a:accent3>
      <a:accent4>
        <a:srgbClr val="BFBFBF"/>
      </a:accent4>
      <a:accent5>
        <a:srgbClr val="D9EDEE"/>
      </a:accent5>
      <a:accent6>
        <a:srgbClr val="0044D9"/>
      </a:accent6>
      <a:hlink>
        <a:srgbClr val="009999"/>
      </a:hlink>
      <a:folHlink>
        <a:srgbClr val="99CC00"/>
      </a:folHlink>
    </a:clrScheme>
    <a:fontScheme name="">
      <a:majorFont>
        <a:latin typeface="思源黑体 CN Bold"/>
        <a:ea typeface="思源黑体 CN Bold"/>
        <a:cs typeface=""/>
      </a:majorFont>
      <a:minorFont>
        <a:latin typeface="思源黑体 CN Bold"/>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默认设计模板">
  <a:themeElements>
    <a:clrScheme name="自定义 1">
      <a:dk1>
        <a:srgbClr val="000000"/>
      </a:dk1>
      <a:lt1>
        <a:srgbClr val="FFFFFF"/>
      </a:lt1>
      <a:dk2>
        <a:srgbClr val="000000"/>
      </a:dk2>
      <a:lt2>
        <a:srgbClr val="808080"/>
      </a:lt2>
      <a:accent1>
        <a:srgbClr val="0044D9"/>
      </a:accent1>
      <a:accent2>
        <a:srgbClr val="003296"/>
      </a:accent2>
      <a:accent3>
        <a:srgbClr val="C4D7FF"/>
      </a:accent3>
      <a:accent4>
        <a:srgbClr val="BFBFBF"/>
      </a:accent4>
      <a:accent5>
        <a:srgbClr val="D9EDEE"/>
      </a:accent5>
      <a:accent6>
        <a:srgbClr val="0044D9"/>
      </a:accent6>
      <a:hlink>
        <a:srgbClr val="009999"/>
      </a:hlink>
      <a:folHlink>
        <a:srgbClr val="99CC00"/>
      </a:folHlink>
    </a:clrScheme>
    <a:fontScheme name="">
      <a:majorFont>
        <a:latin typeface="思源黑体 CN Bold"/>
        <a:ea typeface="思源黑体 CN Bold"/>
        <a:cs typeface=""/>
      </a:majorFont>
      <a:minorFont>
        <a:latin typeface="思源黑体 CN Bold"/>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默认设计模板">
  <a:themeElements>
    <a:clrScheme name="自定义 1">
      <a:dk1>
        <a:srgbClr val="000000"/>
      </a:dk1>
      <a:lt1>
        <a:srgbClr val="FFFFFF"/>
      </a:lt1>
      <a:dk2>
        <a:srgbClr val="000000"/>
      </a:dk2>
      <a:lt2>
        <a:srgbClr val="808080"/>
      </a:lt2>
      <a:accent1>
        <a:srgbClr val="0044D9"/>
      </a:accent1>
      <a:accent2>
        <a:srgbClr val="003296"/>
      </a:accent2>
      <a:accent3>
        <a:srgbClr val="C4D7FF"/>
      </a:accent3>
      <a:accent4>
        <a:srgbClr val="BFBFBF"/>
      </a:accent4>
      <a:accent5>
        <a:srgbClr val="D9EDEE"/>
      </a:accent5>
      <a:accent6>
        <a:srgbClr val="0044D9"/>
      </a:accent6>
      <a:hlink>
        <a:srgbClr val="009999"/>
      </a:hlink>
      <a:folHlink>
        <a:srgbClr val="99CC00"/>
      </a:folHlink>
    </a:clrScheme>
    <a:fontScheme name="">
      <a:majorFont>
        <a:latin typeface="思源黑体 CN Bold"/>
        <a:ea typeface="思源黑体 CN Bold"/>
        <a:cs typeface=""/>
      </a:majorFont>
      <a:minorFont>
        <a:latin typeface="思源黑体 CN Bold"/>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3_默认设计模板">
  <a:themeElements>
    <a:clrScheme name="自定义 1">
      <a:dk1>
        <a:srgbClr val="000000"/>
      </a:dk1>
      <a:lt1>
        <a:srgbClr val="FFFFFF"/>
      </a:lt1>
      <a:dk2>
        <a:srgbClr val="000000"/>
      </a:dk2>
      <a:lt2>
        <a:srgbClr val="808080"/>
      </a:lt2>
      <a:accent1>
        <a:srgbClr val="0044D9"/>
      </a:accent1>
      <a:accent2>
        <a:srgbClr val="003296"/>
      </a:accent2>
      <a:accent3>
        <a:srgbClr val="C4D7FF"/>
      </a:accent3>
      <a:accent4>
        <a:srgbClr val="BFBFBF"/>
      </a:accent4>
      <a:accent5>
        <a:srgbClr val="D9EDEE"/>
      </a:accent5>
      <a:accent6>
        <a:srgbClr val="0044D9"/>
      </a:accent6>
      <a:hlink>
        <a:srgbClr val="009999"/>
      </a:hlink>
      <a:folHlink>
        <a:srgbClr val="99CC00"/>
      </a:folHlink>
    </a:clrScheme>
    <a:fontScheme name="">
      <a:majorFont>
        <a:latin typeface="思源黑体 CN Bold"/>
        <a:ea typeface="思源黑体 CN Bold"/>
        <a:cs typeface=""/>
      </a:majorFont>
      <a:minorFont>
        <a:latin typeface="思源黑体 CN Bold"/>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7_默认设计模板">
  <a:themeElements>
    <a:clrScheme name="自定义 1">
      <a:dk1>
        <a:srgbClr val="000000"/>
      </a:dk1>
      <a:lt1>
        <a:srgbClr val="FFFFFF"/>
      </a:lt1>
      <a:dk2>
        <a:srgbClr val="000000"/>
      </a:dk2>
      <a:lt2>
        <a:srgbClr val="808080"/>
      </a:lt2>
      <a:accent1>
        <a:srgbClr val="0044D9"/>
      </a:accent1>
      <a:accent2>
        <a:srgbClr val="003296"/>
      </a:accent2>
      <a:accent3>
        <a:srgbClr val="C4D7FF"/>
      </a:accent3>
      <a:accent4>
        <a:srgbClr val="BFBFBF"/>
      </a:accent4>
      <a:accent5>
        <a:srgbClr val="D9EDEE"/>
      </a:accent5>
      <a:accent6>
        <a:srgbClr val="0044D9"/>
      </a:accent6>
      <a:hlink>
        <a:srgbClr val="009999"/>
      </a:hlink>
      <a:folHlink>
        <a:srgbClr val="99CC00"/>
      </a:folHlink>
    </a:clrScheme>
    <a:fontScheme name="">
      <a:majorFont>
        <a:latin typeface="思源黑体 CN Bold"/>
        <a:ea typeface="思源黑体 CN Bold"/>
        <a:cs typeface=""/>
      </a:majorFont>
      <a:minorFont>
        <a:latin typeface="思源黑体 CN Bold"/>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8_默认设计模板">
  <a:themeElements>
    <a:clrScheme name="自定义 1">
      <a:dk1>
        <a:srgbClr val="000000"/>
      </a:dk1>
      <a:lt1>
        <a:srgbClr val="FFFFFF"/>
      </a:lt1>
      <a:dk2>
        <a:srgbClr val="000000"/>
      </a:dk2>
      <a:lt2>
        <a:srgbClr val="808080"/>
      </a:lt2>
      <a:accent1>
        <a:srgbClr val="0044D9"/>
      </a:accent1>
      <a:accent2>
        <a:srgbClr val="003296"/>
      </a:accent2>
      <a:accent3>
        <a:srgbClr val="C4D7FF"/>
      </a:accent3>
      <a:accent4>
        <a:srgbClr val="BFBFBF"/>
      </a:accent4>
      <a:accent5>
        <a:srgbClr val="D9EDEE"/>
      </a:accent5>
      <a:accent6>
        <a:srgbClr val="0044D9"/>
      </a:accent6>
      <a:hlink>
        <a:srgbClr val="009999"/>
      </a:hlink>
      <a:folHlink>
        <a:srgbClr val="99CC00"/>
      </a:folHlink>
    </a:clrScheme>
    <a:fontScheme name="">
      <a:majorFont>
        <a:latin typeface="思源黑体 CN Bold"/>
        <a:ea typeface="思源黑体 CN Bold"/>
        <a:cs typeface=""/>
      </a:majorFont>
      <a:minorFont>
        <a:latin typeface="思源黑体 CN Bold"/>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9_默认设计模板">
  <a:themeElements>
    <a:clrScheme name="自定义 1">
      <a:dk1>
        <a:srgbClr val="000000"/>
      </a:dk1>
      <a:lt1>
        <a:srgbClr val="FFFFFF"/>
      </a:lt1>
      <a:dk2>
        <a:srgbClr val="000000"/>
      </a:dk2>
      <a:lt2>
        <a:srgbClr val="808080"/>
      </a:lt2>
      <a:accent1>
        <a:srgbClr val="0044D9"/>
      </a:accent1>
      <a:accent2>
        <a:srgbClr val="003296"/>
      </a:accent2>
      <a:accent3>
        <a:srgbClr val="C4D7FF"/>
      </a:accent3>
      <a:accent4>
        <a:srgbClr val="BFBFBF"/>
      </a:accent4>
      <a:accent5>
        <a:srgbClr val="D9EDEE"/>
      </a:accent5>
      <a:accent6>
        <a:srgbClr val="0044D9"/>
      </a:accent6>
      <a:hlink>
        <a:srgbClr val="009999"/>
      </a:hlink>
      <a:folHlink>
        <a:srgbClr val="99CC00"/>
      </a:folHlink>
    </a:clrScheme>
    <a:fontScheme name="">
      <a:majorFont>
        <a:latin typeface="思源黑体 CN Bold"/>
        <a:ea typeface="思源黑体 CN Bold"/>
        <a:cs typeface=""/>
      </a:majorFont>
      <a:minorFont>
        <a:latin typeface="思源黑体 CN Bold"/>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4615</Words>
  <Application>WPS 演示</Application>
  <PresentationFormat>宽屏</PresentationFormat>
  <Paragraphs>312</Paragraphs>
  <Slides>24</Slides>
  <Notes>13</Notes>
  <HiddenSlides>0</HiddenSlides>
  <MMClips>0</MMClips>
  <ScaleCrop>false</ScaleCrop>
  <HeadingPairs>
    <vt:vector size="6" baseType="variant">
      <vt:variant>
        <vt:lpstr>已用的字体</vt:lpstr>
      </vt:variant>
      <vt:variant>
        <vt:i4>13</vt:i4>
      </vt:variant>
      <vt:variant>
        <vt:lpstr>主题</vt:lpstr>
      </vt:variant>
      <vt:variant>
        <vt:i4>16</vt:i4>
      </vt:variant>
      <vt:variant>
        <vt:lpstr>幻灯片标题</vt:lpstr>
      </vt:variant>
      <vt:variant>
        <vt:i4>24</vt:i4>
      </vt:variant>
    </vt:vector>
  </HeadingPairs>
  <TitlesOfParts>
    <vt:vector size="53" baseType="lpstr">
      <vt:lpstr>Arial</vt:lpstr>
      <vt:lpstr>宋体</vt:lpstr>
      <vt:lpstr>Wingdings</vt:lpstr>
      <vt:lpstr>DejaVu Sans</vt:lpstr>
      <vt:lpstr>文泉驿微米黑</vt:lpstr>
      <vt:lpstr>思源黑体 CN Bold</vt:lpstr>
      <vt:lpstr>Noto Sans CJK SC Regular</vt:lpstr>
      <vt:lpstr>Noto Sans CJK HK</vt:lpstr>
      <vt:lpstr>思源黑体 CN Bold</vt:lpstr>
      <vt:lpstr>微软雅黑</vt:lpstr>
      <vt:lpstr>微软雅黑</vt:lpstr>
      <vt:lpstr>宋体</vt:lpstr>
      <vt:lpstr>Arial Unicode MS</vt:lpstr>
      <vt:lpstr>默认设计模板</vt:lpstr>
      <vt:lpstr>1_默认设计模板</vt:lpstr>
      <vt:lpstr>2_默认设计模板</vt:lpstr>
      <vt:lpstr>6_默认设计模板</vt:lpstr>
      <vt:lpstr>7_默认设计模板</vt:lpstr>
      <vt:lpstr>13_默认设计模板</vt:lpstr>
      <vt:lpstr>17_默认设计模板</vt:lpstr>
      <vt:lpstr>18_默认设计模板</vt:lpstr>
      <vt:lpstr>19_默认设计模板</vt:lpstr>
      <vt:lpstr>20_默认设计模板</vt:lpstr>
      <vt:lpstr>21_默认设计模板</vt:lpstr>
      <vt:lpstr>23_默认设计模板</vt:lpstr>
      <vt:lpstr>24_默认设计模板</vt:lpstr>
      <vt:lpstr>25_默认设计模板</vt:lpstr>
      <vt:lpstr>3_默认设计模板</vt:lpstr>
      <vt:lpstr>4_默认设计模板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Z</cp:lastModifiedBy>
  <cp:revision>798</cp:revision>
  <dcterms:created xsi:type="dcterms:W3CDTF">2024-11-14T09:15:43Z</dcterms:created>
  <dcterms:modified xsi:type="dcterms:W3CDTF">2024-11-14T09:15:43Z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2052-12.1.0.17885</vt:lpwstr>
  </property>
  <property fmtid="{D5CDD505-2E9C-101B-9397-08002B2CF9AE}" pid="3" name="ICV">
    <vt:lpwstr/>
  </property>
</Properties>
</file>